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0"/>
  </p:notesMasterIdLst>
  <p:handoutMasterIdLst>
    <p:handoutMasterId r:id="rId71"/>
  </p:handoutMasterIdLst>
  <p:sldIdLst>
    <p:sldId id="284" r:id="rId5"/>
    <p:sldId id="584" r:id="rId6"/>
    <p:sldId id="456" r:id="rId7"/>
    <p:sldId id="763" r:id="rId8"/>
    <p:sldId id="753" r:id="rId9"/>
    <p:sldId id="755" r:id="rId10"/>
    <p:sldId id="765" r:id="rId11"/>
    <p:sldId id="804" r:id="rId12"/>
    <p:sldId id="756" r:id="rId13"/>
    <p:sldId id="764" r:id="rId14"/>
    <p:sldId id="635" r:id="rId15"/>
    <p:sldId id="680" r:id="rId16"/>
    <p:sldId id="760" r:id="rId17"/>
    <p:sldId id="790" r:id="rId18"/>
    <p:sldId id="767" r:id="rId19"/>
    <p:sldId id="766" r:id="rId20"/>
    <p:sldId id="749" r:id="rId21"/>
    <p:sldId id="796" r:id="rId22"/>
    <p:sldId id="833" r:id="rId23"/>
    <p:sldId id="832" r:id="rId24"/>
    <p:sldId id="685" r:id="rId25"/>
    <p:sldId id="770" r:id="rId26"/>
    <p:sldId id="775" r:id="rId27"/>
    <p:sldId id="791" r:id="rId28"/>
    <p:sldId id="792" r:id="rId29"/>
    <p:sldId id="803" r:id="rId30"/>
    <p:sldId id="802" r:id="rId31"/>
    <p:sldId id="637" r:id="rId32"/>
    <p:sldId id="798" r:id="rId33"/>
    <p:sldId id="799" r:id="rId34"/>
    <p:sldId id="795" r:id="rId35"/>
    <p:sldId id="805" r:id="rId36"/>
    <p:sldId id="806" r:id="rId37"/>
    <p:sldId id="797" r:id="rId38"/>
    <p:sldId id="636" r:id="rId39"/>
    <p:sldId id="784" r:id="rId40"/>
    <p:sldId id="793" r:id="rId41"/>
    <p:sldId id="807" r:id="rId42"/>
    <p:sldId id="813" r:id="rId43"/>
    <p:sldId id="814" r:id="rId44"/>
    <p:sldId id="816" r:id="rId45"/>
    <p:sldId id="808" r:id="rId46"/>
    <p:sldId id="815" r:id="rId47"/>
    <p:sldId id="794" r:id="rId48"/>
    <p:sldId id="652" r:id="rId49"/>
    <p:sldId id="779" r:id="rId50"/>
    <p:sldId id="780" r:id="rId51"/>
    <p:sldId id="781" r:id="rId52"/>
    <p:sldId id="811" r:id="rId53"/>
    <p:sldId id="825" r:id="rId54"/>
    <p:sldId id="829" r:id="rId55"/>
    <p:sldId id="821" r:id="rId56"/>
    <p:sldId id="824" r:id="rId57"/>
    <p:sldId id="830" r:id="rId58"/>
    <p:sldId id="822" r:id="rId59"/>
    <p:sldId id="823" r:id="rId60"/>
    <p:sldId id="826" r:id="rId61"/>
    <p:sldId id="831" r:id="rId62"/>
    <p:sldId id="782" r:id="rId63"/>
    <p:sldId id="812" r:id="rId64"/>
    <p:sldId id="783" r:id="rId65"/>
    <p:sldId id="817" r:id="rId66"/>
    <p:sldId id="818" r:id="rId67"/>
    <p:sldId id="819" r:id="rId68"/>
    <p:sldId id="571" r:id="rId6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0EFF"/>
    <a:srgbClr val="BDE3FF"/>
    <a:srgbClr val="7CC5F2"/>
    <a:srgbClr val="1E76B4"/>
    <a:srgbClr val="E5F3FC"/>
    <a:srgbClr val="333333"/>
    <a:srgbClr val="292929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E0EA14-2BE6-49C2-96B6-A81EAFFC7657}" v="44" dt="2022-01-03T00:30:15.9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80" autoAdjust="0"/>
    <p:restoredTop sz="94649"/>
  </p:normalViewPr>
  <p:slideViewPr>
    <p:cSldViewPr snapToGrid="0" snapToObjects="1" showGuides="1">
      <p:cViewPr varScale="1">
        <p:scale>
          <a:sx n="106" d="100"/>
          <a:sy n="106" d="100"/>
        </p:scale>
        <p:origin x="112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81" d="100"/>
          <a:sy n="81" d="100"/>
        </p:scale>
        <p:origin x="389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microsoft.com/office/2016/11/relationships/changesInfo" Target="changesInfos/changesInfo1.xml"/><Relationship Id="rId7" Type="http://schemas.openxmlformats.org/officeDocument/2006/relationships/slide" Target="slides/slide3.xml"/><Relationship Id="rId71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GUET Valerie" userId="32ac3c9f-601d-4a20-bffd-fadc5f641b1c" providerId="ADAL" clId="{02CADCC4-22D7-4579-8E00-5221BD96EC67}"/>
    <pc:docChg chg="modSld">
      <pc:chgData name="MUGUET Valerie" userId="32ac3c9f-601d-4a20-bffd-fadc5f641b1c" providerId="ADAL" clId="{02CADCC4-22D7-4579-8E00-5221BD96EC67}" dt="2021-01-08T12:16:12.782" v="1" actId="14100"/>
      <pc:docMkLst>
        <pc:docMk/>
      </pc:docMkLst>
      <pc:sldChg chg="modSp">
        <pc:chgData name="MUGUET Valerie" userId="32ac3c9f-601d-4a20-bffd-fadc5f641b1c" providerId="ADAL" clId="{02CADCC4-22D7-4579-8E00-5221BD96EC67}" dt="2021-01-08T12:16:12.782" v="1" actId="14100"/>
        <pc:sldMkLst>
          <pc:docMk/>
          <pc:sldMk cId="2718418956" sldId="285"/>
        </pc:sldMkLst>
        <pc:spChg chg="mod">
          <ac:chgData name="MUGUET Valerie" userId="32ac3c9f-601d-4a20-bffd-fadc5f641b1c" providerId="ADAL" clId="{02CADCC4-22D7-4579-8E00-5221BD96EC67}" dt="2021-01-08T12:16:12.782" v="1" actId="14100"/>
          <ac:spMkLst>
            <pc:docMk/>
            <pc:sldMk cId="2718418956" sldId="285"/>
            <ac:spMk id="9" creationId="{92A2BB7A-E135-9E4A-BB88-95D212F0A45D}"/>
          </ac:spMkLst>
        </pc:spChg>
      </pc:sldChg>
    </pc:docChg>
  </pc:docChgLst>
  <pc:docChgLst>
    <pc:chgData name="KANG Jungmin/강정민" userId="aecf62c1-03e8-4f63-bc8e-4c27038acde4" providerId="ADAL" clId="{CCE0EA14-2BE6-49C2-96B6-A81EAFFC7657}"/>
    <pc:docChg chg="custSel addSld modSld">
      <pc:chgData name="KANG Jungmin/강정민" userId="aecf62c1-03e8-4f63-bc8e-4c27038acde4" providerId="ADAL" clId="{CCE0EA14-2BE6-49C2-96B6-A81EAFFC7657}" dt="2022-01-03T00:30:15.982" v="530" actId="20577"/>
      <pc:docMkLst>
        <pc:docMk/>
      </pc:docMkLst>
      <pc:sldChg chg="modSp mod">
        <pc:chgData name="KANG Jungmin/강정민" userId="aecf62c1-03e8-4f63-bc8e-4c27038acde4" providerId="ADAL" clId="{CCE0EA14-2BE6-49C2-96B6-A81EAFFC7657}" dt="2022-01-03T00:30:15.982" v="530" actId="20577"/>
        <pc:sldMkLst>
          <pc:docMk/>
          <pc:sldMk cId="4212446401" sldId="284"/>
        </pc:sldMkLst>
        <pc:spChg chg="mod">
          <ac:chgData name="KANG Jungmin/강정민" userId="aecf62c1-03e8-4f63-bc8e-4c27038acde4" providerId="ADAL" clId="{CCE0EA14-2BE6-49C2-96B6-A81EAFFC7657}" dt="2022-01-03T00:30:15.982" v="530" actId="20577"/>
          <ac:spMkLst>
            <pc:docMk/>
            <pc:sldMk cId="4212446401" sldId="284"/>
            <ac:spMk id="3" creationId="{ED0F75BB-EE5D-EA4D-A920-67968CC5DDF7}"/>
          </ac:spMkLst>
        </pc:spChg>
      </pc:sldChg>
      <pc:sldChg chg="modSp mod">
        <pc:chgData name="KANG Jungmin/강정민" userId="aecf62c1-03e8-4f63-bc8e-4c27038acde4" providerId="ADAL" clId="{CCE0EA14-2BE6-49C2-96B6-A81EAFFC7657}" dt="2021-12-06T11:53:17.086" v="31" actId="20577"/>
        <pc:sldMkLst>
          <pc:docMk/>
          <pc:sldMk cId="3911828999" sldId="818"/>
        </pc:sldMkLst>
        <pc:spChg chg="mod">
          <ac:chgData name="KANG Jungmin/강정민" userId="aecf62c1-03e8-4f63-bc8e-4c27038acde4" providerId="ADAL" clId="{CCE0EA14-2BE6-49C2-96B6-A81EAFFC7657}" dt="2021-12-06T11:53:17.086" v="31" actId="20577"/>
          <ac:spMkLst>
            <pc:docMk/>
            <pc:sldMk cId="3911828999" sldId="818"/>
            <ac:spMk id="2" creationId="{00000000-0000-0000-0000-000000000000}"/>
          </ac:spMkLst>
        </pc:spChg>
      </pc:sldChg>
      <pc:sldChg chg="modSp mod">
        <pc:chgData name="KANG Jungmin/강정민" userId="aecf62c1-03e8-4f63-bc8e-4c27038acde4" providerId="ADAL" clId="{CCE0EA14-2BE6-49C2-96B6-A81EAFFC7657}" dt="2021-12-06T11:53:24.063" v="37" actId="20577"/>
        <pc:sldMkLst>
          <pc:docMk/>
          <pc:sldMk cId="1642378628" sldId="819"/>
        </pc:sldMkLst>
        <pc:spChg chg="mod">
          <ac:chgData name="KANG Jungmin/강정민" userId="aecf62c1-03e8-4f63-bc8e-4c27038acde4" providerId="ADAL" clId="{CCE0EA14-2BE6-49C2-96B6-A81EAFFC7657}" dt="2021-12-06T11:53:24.063" v="37" actId="20577"/>
          <ac:spMkLst>
            <pc:docMk/>
            <pc:sldMk cId="1642378628" sldId="819"/>
            <ac:spMk id="2" creationId="{00000000-0000-0000-0000-000000000000}"/>
          </ac:spMkLst>
        </pc:spChg>
      </pc:sldChg>
      <pc:sldChg chg="addSp delSp modSp add mod">
        <pc:chgData name="KANG Jungmin/강정민" userId="aecf62c1-03e8-4f63-bc8e-4c27038acde4" providerId="ADAL" clId="{CCE0EA14-2BE6-49C2-96B6-A81EAFFC7657}" dt="2021-12-06T12:11:10.200" v="497" actId="1076"/>
        <pc:sldMkLst>
          <pc:docMk/>
          <pc:sldMk cId="1678737003" sldId="832"/>
        </pc:sldMkLst>
        <pc:spChg chg="mod">
          <ac:chgData name="KANG Jungmin/강정민" userId="aecf62c1-03e8-4f63-bc8e-4c27038acde4" providerId="ADAL" clId="{CCE0EA14-2BE6-49C2-96B6-A81EAFFC7657}" dt="2021-12-06T11:56:37.481" v="57" actId="20577"/>
          <ac:spMkLst>
            <pc:docMk/>
            <pc:sldMk cId="1678737003" sldId="832"/>
            <ac:spMk id="2" creationId="{00000000-0000-0000-0000-000000000000}"/>
          </ac:spMkLst>
        </pc:spChg>
        <pc:spChg chg="add del">
          <ac:chgData name="KANG Jungmin/강정민" userId="aecf62c1-03e8-4f63-bc8e-4c27038acde4" providerId="ADAL" clId="{CCE0EA14-2BE6-49C2-96B6-A81EAFFC7657}" dt="2021-12-06T11:56:30.045" v="54"/>
          <ac:spMkLst>
            <pc:docMk/>
            <pc:sldMk cId="1678737003" sldId="832"/>
            <ac:spMk id="4" creationId="{40559303-ECF9-43D3-807A-436A05990BED}"/>
          </ac:spMkLst>
        </pc:spChg>
        <pc:spChg chg="mod">
          <ac:chgData name="KANG Jungmin/강정민" userId="aecf62c1-03e8-4f63-bc8e-4c27038acde4" providerId="ADAL" clId="{CCE0EA14-2BE6-49C2-96B6-A81EAFFC7657}" dt="2021-12-06T12:11:05.389" v="495" actId="1076"/>
          <ac:spMkLst>
            <pc:docMk/>
            <pc:sldMk cId="1678737003" sldId="832"/>
            <ac:spMk id="6" creationId="{AD104D18-EA75-400C-B272-5D889C111AB8}"/>
          </ac:spMkLst>
        </pc:spChg>
        <pc:picChg chg="del">
          <ac:chgData name="KANG Jungmin/강정민" userId="aecf62c1-03e8-4f63-bc8e-4c27038acde4" providerId="ADAL" clId="{CCE0EA14-2BE6-49C2-96B6-A81EAFFC7657}" dt="2021-12-06T11:56:40.253" v="59" actId="478"/>
          <ac:picMkLst>
            <pc:docMk/>
            <pc:sldMk cId="1678737003" sldId="832"/>
            <ac:picMk id="5" creationId="{0CA493ED-C269-4021-BC6F-40E4202AACE7}"/>
          </ac:picMkLst>
        </pc:picChg>
        <pc:picChg chg="del">
          <ac:chgData name="KANG Jungmin/강정민" userId="aecf62c1-03e8-4f63-bc8e-4c27038acde4" providerId="ADAL" clId="{CCE0EA14-2BE6-49C2-96B6-A81EAFFC7657}" dt="2021-12-06T11:56:39.886" v="58" actId="478"/>
          <ac:picMkLst>
            <pc:docMk/>
            <pc:sldMk cId="1678737003" sldId="832"/>
            <ac:picMk id="9" creationId="{6EA32456-B2BA-42F5-8249-5D4978F7CC97}"/>
          </ac:picMkLst>
        </pc:picChg>
        <pc:picChg chg="add mod">
          <ac:chgData name="KANG Jungmin/강정민" userId="aecf62c1-03e8-4f63-bc8e-4c27038acde4" providerId="ADAL" clId="{CCE0EA14-2BE6-49C2-96B6-A81EAFFC7657}" dt="2021-12-06T12:11:10.200" v="497" actId="1076"/>
          <ac:picMkLst>
            <pc:docMk/>
            <pc:sldMk cId="1678737003" sldId="832"/>
            <ac:picMk id="10" creationId="{42D3302A-305E-427E-B394-A6D1DA509195}"/>
          </ac:picMkLst>
        </pc:picChg>
      </pc:sldChg>
      <pc:sldChg chg="addSp delSp modSp add mod">
        <pc:chgData name="KANG Jungmin/강정민" userId="aecf62c1-03e8-4f63-bc8e-4c27038acde4" providerId="ADAL" clId="{CCE0EA14-2BE6-49C2-96B6-A81EAFFC7657}" dt="2021-12-06T12:09:00.535" v="482" actId="1076"/>
        <pc:sldMkLst>
          <pc:docMk/>
          <pc:sldMk cId="1610772042" sldId="833"/>
        </pc:sldMkLst>
        <pc:spChg chg="mod">
          <ac:chgData name="KANG Jungmin/강정민" userId="aecf62c1-03e8-4f63-bc8e-4c27038acde4" providerId="ADAL" clId="{CCE0EA14-2BE6-49C2-96B6-A81EAFFC7657}" dt="2021-12-06T12:04:13.873" v="149" actId="20577"/>
          <ac:spMkLst>
            <pc:docMk/>
            <pc:sldMk cId="1610772042" sldId="833"/>
            <ac:spMk id="2" creationId="{00000000-0000-0000-0000-000000000000}"/>
          </ac:spMkLst>
        </pc:spChg>
        <pc:spChg chg="mod">
          <ac:chgData name="KANG Jungmin/강정민" userId="aecf62c1-03e8-4f63-bc8e-4c27038acde4" providerId="ADAL" clId="{CCE0EA14-2BE6-49C2-96B6-A81EAFFC7657}" dt="2021-12-06T12:08:56.314" v="481"/>
          <ac:spMkLst>
            <pc:docMk/>
            <pc:sldMk cId="1610772042" sldId="833"/>
            <ac:spMk id="5" creationId="{31D09125-1D6D-4D6B-8EE1-40619E73A6A0}"/>
          </ac:spMkLst>
        </pc:spChg>
        <pc:picChg chg="add mod">
          <ac:chgData name="KANG Jungmin/강정민" userId="aecf62c1-03e8-4f63-bc8e-4c27038acde4" providerId="ADAL" clId="{CCE0EA14-2BE6-49C2-96B6-A81EAFFC7657}" dt="2021-12-06T12:09:00.535" v="482" actId="1076"/>
          <ac:picMkLst>
            <pc:docMk/>
            <pc:sldMk cId="1610772042" sldId="833"/>
            <ac:picMk id="2050" creationId="{95BD49A0-3044-4209-ACD9-DA76894DD9C0}"/>
          </ac:picMkLst>
        </pc:picChg>
        <pc:picChg chg="del">
          <ac:chgData name="KANG Jungmin/강정민" userId="aecf62c1-03e8-4f63-bc8e-4c27038acde4" providerId="ADAL" clId="{CCE0EA14-2BE6-49C2-96B6-A81EAFFC7657}" dt="2021-12-06T12:06:59.033" v="339" actId="478"/>
          <ac:picMkLst>
            <pc:docMk/>
            <pc:sldMk cId="1610772042" sldId="833"/>
            <ac:picMk id="13314" creationId="{954C47EA-46BD-4BFE-89A0-612A825127D2}"/>
          </ac:picMkLst>
        </pc:picChg>
      </pc:sldChg>
    </pc:docChg>
  </pc:docChgLst>
  <pc:docChgLst>
    <pc:chgData name="MUGUET Valerie" userId="32ac3c9f-601d-4a20-bffd-fadc5f641b1c" providerId="ADAL" clId="{3D22CE60-F9F1-4021-AF5D-FA30B08B9AE4}"/>
    <pc:docChg chg="delSld">
      <pc:chgData name="MUGUET Valerie" userId="32ac3c9f-601d-4a20-bffd-fadc5f641b1c" providerId="ADAL" clId="{3D22CE60-F9F1-4021-AF5D-FA30B08B9AE4}" dt="2021-01-13T10:31:47.101" v="0" actId="2696"/>
      <pc:docMkLst>
        <pc:docMk/>
      </pc:docMkLst>
      <pc:sldChg chg="del">
        <pc:chgData name="MUGUET Valerie" userId="32ac3c9f-601d-4a20-bffd-fadc5f641b1c" providerId="ADAL" clId="{3D22CE60-F9F1-4021-AF5D-FA30B08B9AE4}" dt="2021-01-13T10:31:47.101" v="0" actId="2696"/>
        <pc:sldMkLst>
          <pc:docMk/>
          <pc:sldMk cId="1393771842" sldId="299"/>
        </pc:sldMkLst>
      </pc:sldChg>
    </pc:docChg>
  </pc:docChgLst>
  <pc:docChgLst>
    <pc:chgData name="MUGUET Valerie" userId="32ac3c9f-601d-4a20-bffd-fadc5f641b1c" providerId="ADAL" clId="{8B51EFCF-BA9C-4EDA-9790-47BF95BFBE0D}"/>
    <pc:docChg chg="undo custSel addSld modSld">
      <pc:chgData name="MUGUET Valerie" userId="32ac3c9f-601d-4a20-bffd-fadc5f641b1c" providerId="ADAL" clId="{8B51EFCF-BA9C-4EDA-9790-47BF95BFBE0D}" dt="2021-01-08T13:33:56.974" v="1594" actId="14100"/>
      <pc:docMkLst>
        <pc:docMk/>
      </pc:docMkLst>
      <pc:sldChg chg="addSp delSp modSp">
        <pc:chgData name="MUGUET Valerie" userId="32ac3c9f-601d-4a20-bffd-fadc5f641b1c" providerId="ADAL" clId="{8B51EFCF-BA9C-4EDA-9790-47BF95BFBE0D}" dt="2021-01-08T12:33:52.282" v="5" actId="2711"/>
        <pc:sldMkLst>
          <pc:docMk/>
          <pc:sldMk cId="2718418956" sldId="285"/>
        </pc:sldMkLst>
        <pc:spChg chg="add del mod">
          <ac:chgData name="MUGUET Valerie" userId="32ac3c9f-601d-4a20-bffd-fadc5f641b1c" providerId="ADAL" clId="{8B51EFCF-BA9C-4EDA-9790-47BF95BFBE0D}" dt="2021-01-08T12:33:32.100" v="1" actId="478"/>
          <ac:spMkLst>
            <pc:docMk/>
            <pc:sldMk cId="2718418956" sldId="285"/>
            <ac:spMk id="4" creationId="{D72D278D-CFA1-4B65-A244-E30A81402A47}"/>
          </ac:spMkLst>
        </pc:spChg>
        <pc:spChg chg="del">
          <ac:chgData name="MUGUET Valerie" userId="32ac3c9f-601d-4a20-bffd-fadc5f641b1c" providerId="ADAL" clId="{8B51EFCF-BA9C-4EDA-9790-47BF95BFBE0D}" dt="2021-01-08T12:33:29.430" v="0" actId="478"/>
          <ac:spMkLst>
            <pc:docMk/>
            <pc:sldMk cId="2718418956" sldId="285"/>
            <ac:spMk id="10" creationId="{2F83F9F1-3DFA-4D40-A350-AA903837627F}"/>
          </ac:spMkLst>
        </pc:spChg>
        <pc:spChg chg="mod">
          <ac:chgData name="MUGUET Valerie" userId="32ac3c9f-601d-4a20-bffd-fadc5f641b1c" providerId="ADAL" clId="{8B51EFCF-BA9C-4EDA-9790-47BF95BFBE0D}" dt="2021-01-08T12:33:52.282" v="5" actId="2711"/>
          <ac:spMkLst>
            <pc:docMk/>
            <pc:sldMk cId="2718418956" sldId="285"/>
            <ac:spMk id="13" creationId="{B77C6FE5-C3B0-D642-B03E-F426E45B7254}"/>
          </ac:spMkLst>
        </pc:spChg>
      </pc:sldChg>
      <pc:sldChg chg="addSp delSp modSp add">
        <pc:chgData name="MUGUET Valerie" userId="32ac3c9f-601d-4a20-bffd-fadc5f641b1c" providerId="ADAL" clId="{8B51EFCF-BA9C-4EDA-9790-47BF95BFBE0D}" dt="2021-01-08T13:33:56.974" v="1594" actId="14100"/>
        <pc:sldMkLst>
          <pc:docMk/>
          <pc:sldMk cId="615533116" sldId="298"/>
        </pc:sldMkLst>
        <pc:spChg chg="add mod">
          <ac:chgData name="MUGUET Valerie" userId="32ac3c9f-601d-4a20-bffd-fadc5f641b1c" providerId="ADAL" clId="{8B51EFCF-BA9C-4EDA-9790-47BF95BFBE0D}" dt="2021-01-08T13:04:39.040" v="833" actId="1076"/>
          <ac:spMkLst>
            <pc:docMk/>
            <pc:sldMk cId="615533116" sldId="298"/>
            <ac:spMk id="5" creationId="{4E387C5F-A213-4C7B-94AD-ABF00272956A}"/>
          </ac:spMkLst>
        </pc:spChg>
        <pc:spChg chg="add mod">
          <ac:chgData name="MUGUET Valerie" userId="32ac3c9f-601d-4a20-bffd-fadc5f641b1c" providerId="ADAL" clId="{8B51EFCF-BA9C-4EDA-9790-47BF95BFBE0D}" dt="2021-01-08T13:04:56.387" v="835" actId="1076"/>
          <ac:spMkLst>
            <pc:docMk/>
            <pc:sldMk cId="615533116" sldId="298"/>
            <ac:spMk id="6" creationId="{10A316F0-B70A-414E-83A4-7A8A3FFECF76}"/>
          </ac:spMkLst>
        </pc:spChg>
        <pc:spChg chg="add mod">
          <ac:chgData name="MUGUET Valerie" userId="32ac3c9f-601d-4a20-bffd-fadc5f641b1c" providerId="ADAL" clId="{8B51EFCF-BA9C-4EDA-9790-47BF95BFBE0D}" dt="2021-01-08T12:56:16.457" v="586" actId="571"/>
          <ac:spMkLst>
            <pc:docMk/>
            <pc:sldMk cId="615533116" sldId="298"/>
            <ac:spMk id="7" creationId="{B8E4B016-5E0E-4CEE-831F-EBF59F9678B1}"/>
          </ac:spMkLst>
        </pc:spChg>
        <pc:spChg chg="add del mod">
          <ac:chgData name="MUGUET Valerie" userId="32ac3c9f-601d-4a20-bffd-fadc5f641b1c" providerId="ADAL" clId="{8B51EFCF-BA9C-4EDA-9790-47BF95BFBE0D}" dt="2021-01-08T13:03:23.030" v="802" actId="478"/>
          <ac:spMkLst>
            <pc:docMk/>
            <pc:sldMk cId="615533116" sldId="298"/>
            <ac:spMk id="8" creationId="{B67C43BD-56B6-4CA6-A8EB-4132E6FAC276}"/>
          </ac:spMkLst>
        </pc:spChg>
        <pc:spChg chg="mod">
          <ac:chgData name="MUGUET Valerie" userId="32ac3c9f-601d-4a20-bffd-fadc5f641b1c" providerId="ADAL" clId="{8B51EFCF-BA9C-4EDA-9790-47BF95BFBE0D}" dt="2021-01-08T13:33:56.974" v="1594" actId="14100"/>
          <ac:spMkLst>
            <pc:docMk/>
            <pc:sldMk cId="615533116" sldId="298"/>
            <ac:spMk id="9" creationId="{4ADCA610-8C22-43A2-B10F-C3D6B4750DBA}"/>
          </ac:spMkLst>
        </pc:spChg>
        <pc:spChg chg="mod">
          <ac:chgData name="MUGUET Valerie" userId="32ac3c9f-601d-4a20-bffd-fadc5f641b1c" providerId="ADAL" clId="{8B51EFCF-BA9C-4EDA-9790-47BF95BFBE0D}" dt="2021-01-08T12:34:52.483" v="13" actId="255"/>
          <ac:spMkLst>
            <pc:docMk/>
            <pc:sldMk cId="615533116" sldId="298"/>
            <ac:spMk id="11" creationId="{F5FF2BAD-8130-4660-ACD6-D5859293501D}"/>
          </ac:spMkLst>
        </pc:spChg>
      </pc:sldChg>
      <pc:sldChg chg="modSp add">
        <pc:chgData name="MUGUET Valerie" userId="32ac3c9f-601d-4a20-bffd-fadc5f641b1c" providerId="ADAL" clId="{8B51EFCF-BA9C-4EDA-9790-47BF95BFBE0D}" dt="2021-01-08T12:57:14.810" v="590" actId="1076"/>
        <pc:sldMkLst>
          <pc:docMk/>
          <pc:sldMk cId="1393771842" sldId="299"/>
        </pc:sldMkLst>
        <pc:spChg chg="mod">
          <ac:chgData name="MUGUET Valerie" userId="32ac3c9f-601d-4a20-bffd-fadc5f641b1c" providerId="ADAL" clId="{8B51EFCF-BA9C-4EDA-9790-47BF95BFBE0D}" dt="2021-01-08T12:57:14.810" v="590" actId="1076"/>
          <ac:spMkLst>
            <pc:docMk/>
            <pc:sldMk cId="1393771842" sldId="299"/>
            <ac:spMk id="5" creationId="{4E387C5F-A213-4C7B-94AD-ABF00272956A}"/>
          </ac:spMkLst>
        </pc:spChg>
        <pc:spChg chg="mod">
          <ac:chgData name="MUGUET Valerie" userId="32ac3c9f-601d-4a20-bffd-fadc5f641b1c" providerId="ADAL" clId="{8B51EFCF-BA9C-4EDA-9790-47BF95BFBE0D}" dt="2021-01-08T12:57:12.144" v="589" actId="20577"/>
          <ac:spMkLst>
            <pc:docMk/>
            <pc:sldMk cId="1393771842" sldId="299"/>
            <ac:spMk id="9" creationId="{4ADCA610-8C22-43A2-B10F-C3D6B4750DBA}"/>
          </ac:spMkLst>
        </pc:spChg>
      </pc:sldChg>
    </pc:docChg>
  </pc:docChgLst>
  <pc:docChgLst>
    <pc:chgData name="KANG Jungmin/강정민" userId="aecf62c1-03e8-4f63-bc8e-4c27038acde4" providerId="ADAL" clId="{F4CFDD12-64E8-4EF4-B546-9C2CA8D200B4}"/>
    <pc:docChg chg="undo redo custSel addSld delSld modSld sldOrd">
      <pc:chgData name="KANG Jungmin/강정민" userId="aecf62c1-03e8-4f63-bc8e-4c27038acde4" providerId="ADAL" clId="{F4CFDD12-64E8-4EF4-B546-9C2CA8D200B4}" dt="2021-12-06T11:52:02.813" v="1010" actId="2696"/>
      <pc:docMkLst>
        <pc:docMk/>
      </pc:docMkLst>
      <pc:sldChg chg="del">
        <pc:chgData name="KANG Jungmin/강정민" userId="aecf62c1-03e8-4f63-bc8e-4c27038acde4" providerId="ADAL" clId="{F4CFDD12-64E8-4EF4-B546-9C2CA8D200B4}" dt="2021-12-06T11:52:02.813" v="1010" actId="2696"/>
        <pc:sldMkLst>
          <pc:docMk/>
          <pc:sldMk cId="1388656081" sldId="706"/>
        </pc:sldMkLst>
      </pc:sldChg>
      <pc:sldChg chg="modSp mod">
        <pc:chgData name="KANG Jungmin/강정민" userId="aecf62c1-03e8-4f63-bc8e-4c27038acde4" providerId="ADAL" clId="{F4CFDD12-64E8-4EF4-B546-9C2CA8D200B4}" dt="2021-12-06T10:29:46.034" v="3" actId="1076"/>
        <pc:sldMkLst>
          <pc:docMk/>
          <pc:sldMk cId="3385147441" sldId="779"/>
        </pc:sldMkLst>
        <pc:spChg chg="mod">
          <ac:chgData name="KANG Jungmin/강정민" userId="aecf62c1-03e8-4f63-bc8e-4c27038acde4" providerId="ADAL" clId="{F4CFDD12-64E8-4EF4-B546-9C2CA8D200B4}" dt="2021-12-06T10:29:45.101" v="2" actId="1076"/>
          <ac:spMkLst>
            <pc:docMk/>
            <pc:sldMk cId="3385147441" sldId="779"/>
            <ac:spMk id="5" creationId="{D3097632-B671-425E-9DA2-4AC1548EB3DE}"/>
          </ac:spMkLst>
        </pc:spChg>
        <pc:picChg chg="mod">
          <ac:chgData name="KANG Jungmin/강정민" userId="aecf62c1-03e8-4f63-bc8e-4c27038acde4" providerId="ADAL" clId="{F4CFDD12-64E8-4EF4-B546-9C2CA8D200B4}" dt="2021-12-06T10:29:46.034" v="3" actId="1076"/>
          <ac:picMkLst>
            <pc:docMk/>
            <pc:sldMk cId="3385147441" sldId="779"/>
            <ac:picMk id="4" creationId="{D6548374-5C9A-4D59-8FF8-475F9E96F6C9}"/>
          </ac:picMkLst>
        </pc:picChg>
      </pc:sldChg>
      <pc:sldChg chg="del">
        <pc:chgData name="KANG Jungmin/강정민" userId="aecf62c1-03e8-4f63-bc8e-4c27038acde4" providerId="ADAL" clId="{F4CFDD12-64E8-4EF4-B546-9C2CA8D200B4}" dt="2021-12-06T11:52:02.813" v="1010" actId="2696"/>
        <pc:sldMkLst>
          <pc:docMk/>
          <pc:sldMk cId="409348305" sldId="788"/>
        </pc:sldMkLst>
      </pc:sldChg>
      <pc:sldChg chg="del">
        <pc:chgData name="KANG Jungmin/강정민" userId="aecf62c1-03e8-4f63-bc8e-4c27038acde4" providerId="ADAL" clId="{F4CFDD12-64E8-4EF4-B546-9C2CA8D200B4}" dt="2021-12-06T11:52:02.813" v="1010" actId="2696"/>
        <pc:sldMkLst>
          <pc:docMk/>
          <pc:sldMk cId="4135047840" sldId="800"/>
        </pc:sldMkLst>
      </pc:sldChg>
      <pc:sldChg chg="del">
        <pc:chgData name="KANG Jungmin/강정민" userId="aecf62c1-03e8-4f63-bc8e-4c27038acde4" providerId="ADAL" clId="{F4CFDD12-64E8-4EF4-B546-9C2CA8D200B4}" dt="2021-12-06T11:52:02.813" v="1010" actId="2696"/>
        <pc:sldMkLst>
          <pc:docMk/>
          <pc:sldMk cId="1492382848" sldId="801"/>
        </pc:sldMkLst>
      </pc:sldChg>
      <pc:sldChg chg="addSp delSp modSp mod ord">
        <pc:chgData name="KANG Jungmin/강정민" userId="aecf62c1-03e8-4f63-bc8e-4c27038acde4" providerId="ADAL" clId="{F4CFDD12-64E8-4EF4-B546-9C2CA8D200B4}" dt="2021-12-06T11:45:30.662" v="945" actId="113"/>
        <pc:sldMkLst>
          <pc:docMk/>
          <pc:sldMk cId="3911828999" sldId="818"/>
        </pc:sldMkLst>
        <pc:spChg chg="mod">
          <ac:chgData name="KANG Jungmin/강정민" userId="aecf62c1-03e8-4f63-bc8e-4c27038acde4" providerId="ADAL" clId="{F4CFDD12-64E8-4EF4-B546-9C2CA8D200B4}" dt="2021-12-06T11:26:10.015" v="422" actId="1076"/>
          <ac:spMkLst>
            <pc:docMk/>
            <pc:sldMk cId="3911828999" sldId="818"/>
            <ac:spMk id="2" creationId="{00000000-0000-0000-0000-000000000000}"/>
          </ac:spMkLst>
        </pc:spChg>
        <pc:spChg chg="add mod">
          <ac:chgData name="KANG Jungmin/강정민" userId="aecf62c1-03e8-4f63-bc8e-4c27038acde4" providerId="ADAL" clId="{F4CFDD12-64E8-4EF4-B546-9C2CA8D200B4}" dt="2021-12-06T11:20:38.594" v="388" actId="113"/>
          <ac:spMkLst>
            <pc:docMk/>
            <pc:sldMk cId="3911828999" sldId="818"/>
            <ac:spMk id="4" creationId="{989D2A3B-6BA0-42AC-8340-C12A3CC07CEA}"/>
          </ac:spMkLst>
        </pc:spChg>
        <pc:spChg chg="add mod">
          <ac:chgData name="KANG Jungmin/강정민" userId="aecf62c1-03e8-4f63-bc8e-4c27038acde4" providerId="ADAL" clId="{F4CFDD12-64E8-4EF4-B546-9C2CA8D200B4}" dt="2021-12-06T11:25:41.291" v="414" actId="14100"/>
          <ac:spMkLst>
            <pc:docMk/>
            <pc:sldMk cId="3911828999" sldId="818"/>
            <ac:spMk id="6" creationId="{CAA28B8D-BEDD-47E3-9671-FEF4F9BD6825}"/>
          </ac:spMkLst>
        </pc:spChg>
        <pc:spChg chg="add mod">
          <ac:chgData name="KANG Jungmin/강정민" userId="aecf62c1-03e8-4f63-bc8e-4c27038acde4" providerId="ADAL" clId="{F4CFDD12-64E8-4EF4-B546-9C2CA8D200B4}" dt="2021-12-06T11:41:30.279" v="720" actId="1076"/>
          <ac:spMkLst>
            <pc:docMk/>
            <pc:sldMk cId="3911828999" sldId="818"/>
            <ac:spMk id="8" creationId="{AE3168F4-89ED-40C4-90B1-7AF721FFC77B}"/>
          </ac:spMkLst>
        </pc:spChg>
        <pc:spChg chg="add mod">
          <ac:chgData name="KANG Jungmin/강정민" userId="aecf62c1-03e8-4f63-bc8e-4c27038acde4" providerId="ADAL" clId="{F4CFDD12-64E8-4EF4-B546-9C2CA8D200B4}" dt="2021-12-06T11:45:30.662" v="945" actId="113"/>
          <ac:spMkLst>
            <pc:docMk/>
            <pc:sldMk cId="3911828999" sldId="818"/>
            <ac:spMk id="9" creationId="{2EBE9374-278D-4A1A-A30A-7CDB92B897FE}"/>
          </ac:spMkLst>
        </pc:spChg>
        <pc:spChg chg="add del mod">
          <ac:chgData name="KANG Jungmin/강정민" userId="aecf62c1-03e8-4f63-bc8e-4c27038acde4" providerId="ADAL" clId="{F4CFDD12-64E8-4EF4-B546-9C2CA8D200B4}" dt="2021-12-06T11:41:43.882" v="722" actId="478"/>
          <ac:spMkLst>
            <pc:docMk/>
            <pc:sldMk cId="3911828999" sldId="818"/>
            <ac:spMk id="10" creationId="{2C5D26E0-AC46-4EF5-9AEB-90AC2F84411E}"/>
          </ac:spMkLst>
        </pc:spChg>
        <pc:picChg chg="add mod">
          <ac:chgData name="KANG Jungmin/강정민" userId="aecf62c1-03e8-4f63-bc8e-4c27038acde4" providerId="ADAL" clId="{F4CFDD12-64E8-4EF4-B546-9C2CA8D200B4}" dt="2021-12-06T11:20:55.174" v="389" actId="1076"/>
          <ac:picMkLst>
            <pc:docMk/>
            <pc:sldMk cId="3911828999" sldId="818"/>
            <ac:picMk id="5" creationId="{3F89AF84-7B91-40CA-83CF-5D8515F39C69}"/>
          </ac:picMkLst>
        </pc:picChg>
      </pc:sldChg>
      <pc:sldChg chg="addSp modSp mod">
        <pc:chgData name="KANG Jungmin/강정민" userId="aecf62c1-03e8-4f63-bc8e-4c27038acde4" providerId="ADAL" clId="{F4CFDD12-64E8-4EF4-B546-9C2CA8D200B4}" dt="2021-12-06T11:46:41.607" v="999"/>
        <pc:sldMkLst>
          <pc:docMk/>
          <pc:sldMk cId="1642378628" sldId="819"/>
        </pc:sldMkLst>
        <pc:spChg chg="mod">
          <ac:chgData name="KANG Jungmin/강정민" userId="aecf62c1-03e8-4f63-bc8e-4c27038acde4" providerId="ADAL" clId="{F4CFDD12-64E8-4EF4-B546-9C2CA8D200B4}" dt="2021-12-06T11:16:05.612" v="360" actId="20577"/>
          <ac:spMkLst>
            <pc:docMk/>
            <pc:sldMk cId="1642378628" sldId="819"/>
            <ac:spMk id="2" creationId="{00000000-0000-0000-0000-000000000000}"/>
          </ac:spMkLst>
        </pc:spChg>
        <pc:spChg chg="add mod">
          <ac:chgData name="KANG Jungmin/강정민" userId="aecf62c1-03e8-4f63-bc8e-4c27038acde4" providerId="ADAL" clId="{F4CFDD12-64E8-4EF4-B546-9C2CA8D200B4}" dt="2021-12-06T11:46:41.607" v="999"/>
          <ac:spMkLst>
            <pc:docMk/>
            <pc:sldMk cId="1642378628" sldId="819"/>
            <ac:spMk id="4" creationId="{D44284D3-1E03-4922-92B6-610472491366}"/>
          </ac:spMkLst>
        </pc:spChg>
        <pc:spChg chg="add mod">
          <ac:chgData name="KANG Jungmin/강정민" userId="aecf62c1-03e8-4f63-bc8e-4c27038acde4" providerId="ADAL" clId="{F4CFDD12-64E8-4EF4-B546-9C2CA8D200B4}" dt="2021-12-06T11:45:00.654" v="940" actId="14100"/>
          <ac:spMkLst>
            <pc:docMk/>
            <pc:sldMk cId="1642378628" sldId="819"/>
            <ac:spMk id="9" creationId="{A230953F-B3A0-499F-9F6B-49E6EDC2426B}"/>
          </ac:spMkLst>
        </pc:spChg>
        <pc:spChg chg="add mod">
          <ac:chgData name="KANG Jungmin/강정민" userId="aecf62c1-03e8-4f63-bc8e-4c27038acde4" providerId="ADAL" clId="{F4CFDD12-64E8-4EF4-B546-9C2CA8D200B4}" dt="2021-12-06T11:45:05.705" v="941" actId="113"/>
          <ac:spMkLst>
            <pc:docMk/>
            <pc:sldMk cId="1642378628" sldId="819"/>
            <ac:spMk id="10" creationId="{49993D24-CC75-4CAF-AE9A-F80C630A6F49}"/>
          </ac:spMkLst>
        </pc:spChg>
        <pc:picChg chg="add mod">
          <ac:chgData name="KANG Jungmin/강정민" userId="aecf62c1-03e8-4f63-bc8e-4c27038acde4" providerId="ADAL" clId="{F4CFDD12-64E8-4EF4-B546-9C2CA8D200B4}" dt="2021-12-06T11:22:19.381" v="408" actId="1036"/>
          <ac:picMkLst>
            <pc:docMk/>
            <pc:sldMk cId="1642378628" sldId="819"/>
            <ac:picMk id="5" creationId="{BFE9FB3B-ABAD-47F3-A232-C7F71EB08898}"/>
          </ac:picMkLst>
        </pc:picChg>
        <pc:picChg chg="add mod">
          <ac:chgData name="KANG Jungmin/강정민" userId="aecf62c1-03e8-4f63-bc8e-4c27038acde4" providerId="ADAL" clId="{F4CFDD12-64E8-4EF4-B546-9C2CA8D200B4}" dt="2021-12-06T11:22:24.755" v="410" actId="1076"/>
          <ac:picMkLst>
            <pc:docMk/>
            <pc:sldMk cId="1642378628" sldId="819"/>
            <ac:picMk id="8" creationId="{C3F4A155-849C-4EBA-93D0-160780A88CE3}"/>
          </ac:picMkLst>
        </pc:picChg>
      </pc:sldChg>
      <pc:sldChg chg="del">
        <pc:chgData name="KANG Jungmin/강정민" userId="aecf62c1-03e8-4f63-bc8e-4c27038acde4" providerId="ADAL" clId="{F4CFDD12-64E8-4EF4-B546-9C2CA8D200B4}" dt="2021-12-06T11:18:49.329" v="378" actId="47"/>
        <pc:sldMkLst>
          <pc:docMk/>
          <pc:sldMk cId="881919345" sldId="820"/>
        </pc:sldMkLst>
      </pc:sldChg>
      <pc:sldChg chg="addSp delSp modSp mod ord">
        <pc:chgData name="KANG Jungmin/강정민" userId="aecf62c1-03e8-4f63-bc8e-4c27038acde4" providerId="ADAL" clId="{F4CFDD12-64E8-4EF4-B546-9C2CA8D200B4}" dt="2021-12-06T11:04:40.941" v="216" actId="1076"/>
        <pc:sldMkLst>
          <pc:docMk/>
          <pc:sldMk cId="243037988" sldId="822"/>
        </pc:sldMkLst>
        <pc:spChg chg="mod">
          <ac:chgData name="KANG Jungmin/강정민" userId="aecf62c1-03e8-4f63-bc8e-4c27038acde4" providerId="ADAL" clId="{F4CFDD12-64E8-4EF4-B546-9C2CA8D200B4}" dt="2021-12-06T10:46:11.862" v="173" actId="20577"/>
          <ac:spMkLst>
            <pc:docMk/>
            <pc:sldMk cId="243037988" sldId="822"/>
            <ac:spMk id="2" creationId="{00000000-0000-0000-0000-000000000000}"/>
          </ac:spMkLst>
        </pc:spChg>
        <pc:picChg chg="add del mod">
          <ac:chgData name="KANG Jungmin/강정민" userId="aecf62c1-03e8-4f63-bc8e-4c27038acde4" providerId="ADAL" clId="{F4CFDD12-64E8-4EF4-B546-9C2CA8D200B4}" dt="2021-12-06T10:50:47.112" v="174" actId="478"/>
          <ac:picMkLst>
            <pc:docMk/>
            <pc:sldMk cId="243037988" sldId="822"/>
            <ac:picMk id="4" creationId="{B591A09D-7916-40F7-9F50-AFAC7D0F072F}"/>
          </ac:picMkLst>
        </pc:picChg>
        <pc:picChg chg="del">
          <ac:chgData name="KANG Jungmin/강정민" userId="aecf62c1-03e8-4f63-bc8e-4c27038acde4" providerId="ADAL" clId="{F4CFDD12-64E8-4EF4-B546-9C2CA8D200B4}" dt="2021-12-06T10:30:51.347" v="10" actId="478"/>
          <ac:picMkLst>
            <pc:docMk/>
            <pc:sldMk cId="243037988" sldId="822"/>
            <ac:picMk id="5" creationId="{63C18A08-ABD2-4D53-B5CE-057072003F2F}"/>
          </ac:picMkLst>
        </pc:picChg>
        <pc:picChg chg="add del mod">
          <ac:chgData name="KANG Jungmin/강정민" userId="aecf62c1-03e8-4f63-bc8e-4c27038acde4" providerId="ADAL" clId="{F4CFDD12-64E8-4EF4-B546-9C2CA8D200B4}" dt="2021-12-06T10:50:47.112" v="174" actId="478"/>
          <ac:picMkLst>
            <pc:docMk/>
            <pc:sldMk cId="243037988" sldId="822"/>
            <ac:picMk id="8" creationId="{F0F62DFB-70E3-44F8-B469-2D1CCF037B56}"/>
          </ac:picMkLst>
        </pc:picChg>
        <pc:picChg chg="add mod">
          <ac:chgData name="KANG Jungmin/강정민" userId="aecf62c1-03e8-4f63-bc8e-4c27038acde4" providerId="ADAL" clId="{F4CFDD12-64E8-4EF4-B546-9C2CA8D200B4}" dt="2021-12-06T11:04:35.401" v="215" actId="1076"/>
          <ac:picMkLst>
            <pc:docMk/>
            <pc:sldMk cId="243037988" sldId="822"/>
            <ac:picMk id="10" creationId="{57FD1CD9-A4F1-4217-8D6C-60F63C45FCF1}"/>
          </ac:picMkLst>
        </pc:picChg>
        <pc:picChg chg="add mod">
          <ac:chgData name="KANG Jungmin/강정민" userId="aecf62c1-03e8-4f63-bc8e-4c27038acde4" providerId="ADAL" clId="{F4CFDD12-64E8-4EF4-B546-9C2CA8D200B4}" dt="2021-12-06T11:04:40.941" v="216" actId="1076"/>
          <ac:picMkLst>
            <pc:docMk/>
            <pc:sldMk cId="243037988" sldId="822"/>
            <ac:picMk id="12" creationId="{F5A6432E-345F-419D-8459-EF5356E09265}"/>
          </ac:picMkLst>
        </pc:picChg>
        <pc:picChg chg="add mod">
          <ac:chgData name="KANG Jungmin/강정민" userId="aecf62c1-03e8-4f63-bc8e-4c27038acde4" providerId="ADAL" clId="{F4CFDD12-64E8-4EF4-B546-9C2CA8D200B4}" dt="2021-12-06T11:04:35.401" v="215" actId="1076"/>
          <ac:picMkLst>
            <pc:docMk/>
            <pc:sldMk cId="243037988" sldId="822"/>
            <ac:picMk id="14" creationId="{61F63FFF-8C99-4ADB-AAC4-6E9FB5243F50}"/>
          </ac:picMkLst>
        </pc:picChg>
      </pc:sldChg>
      <pc:sldChg chg="ord">
        <pc:chgData name="KANG Jungmin/강정민" userId="aecf62c1-03e8-4f63-bc8e-4c27038acde4" providerId="ADAL" clId="{F4CFDD12-64E8-4EF4-B546-9C2CA8D200B4}" dt="2021-12-06T11:10:25.381" v="254"/>
        <pc:sldMkLst>
          <pc:docMk/>
          <pc:sldMk cId="3508769876" sldId="824"/>
        </pc:sldMkLst>
      </pc:sldChg>
      <pc:sldChg chg="del">
        <pc:chgData name="KANG Jungmin/강정민" userId="aecf62c1-03e8-4f63-bc8e-4c27038acde4" providerId="ADAL" clId="{F4CFDD12-64E8-4EF4-B546-9C2CA8D200B4}" dt="2021-12-06T11:18:49.329" v="378" actId="47"/>
        <pc:sldMkLst>
          <pc:docMk/>
          <pc:sldMk cId="1599424390" sldId="827"/>
        </pc:sldMkLst>
      </pc:sldChg>
      <pc:sldChg chg="del">
        <pc:chgData name="KANG Jungmin/강정민" userId="aecf62c1-03e8-4f63-bc8e-4c27038acde4" providerId="ADAL" clId="{F4CFDD12-64E8-4EF4-B546-9C2CA8D200B4}" dt="2021-12-06T11:18:49.329" v="378" actId="47"/>
        <pc:sldMkLst>
          <pc:docMk/>
          <pc:sldMk cId="1716923467" sldId="828"/>
        </pc:sldMkLst>
      </pc:sldChg>
      <pc:sldChg chg="new del ord">
        <pc:chgData name="KANG Jungmin/강정민" userId="aecf62c1-03e8-4f63-bc8e-4c27038acde4" providerId="ADAL" clId="{F4CFDD12-64E8-4EF4-B546-9C2CA8D200B4}" dt="2021-12-06T10:30:48.347" v="9" actId="47"/>
        <pc:sldMkLst>
          <pc:docMk/>
          <pc:sldMk cId="1244827576" sldId="829"/>
        </pc:sldMkLst>
      </pc:sldChg>
      <pc:sldChg chg="addSp delSp modSp new mod">
        <pc:chgData name="KANG Jungmin/강정민" userId="aecf62c1-03e8-4f63-bc8e-4c27038acde4" providerId="ADAL" clId="{F4CFDD12-64E8-4EF4-B546-9C2CA8D200B4}" dt="2021-12-06T11:48:26.190" v="1004" actId="20577"/>
        <pc:sldMkLst>
          <pc:docMk/>
          <pc:sldMk cId="2029676199" sldId="829"/>
        </pc:sldMkLst>
        <pc:spChg chg="mod">
          <ac:chgData name="KANG Jungmin/강정민" userId="aecf62c1-03e8-4f63-bc8e-4c27038acde4" providerId="ADAL" clId="{F4CFDD12-64E8-4EF4-B546-9C2CA8D200B4}" dt="2021-12-06T10:31:56.806" v="26" actId="20577"/>
          <ac:spMkLst>
            <pc:docMk/>
            <pc:sldMk cId="2029676199" sldId="829"/>
            <ac:spMk id="2" creationId="{4713BA50-316F-4B34-94AD-532B25EF3DD3}"/>
          </ac:spMkLst>
        </pc:spChg>
        <pc:spChg chg="mod">
          <ac:chgData name="KANG Jungmin/강정민" userId="aecf62c1-03e8-4f63-bc8e-4c27038acde4" providerId="ADAL" clId="{F4CFDD12-64E8-4EF4-B546-9C2CA8D200B4}" dt="2021-12-06T10:32:05.605" v="32"/>
          <ac:spMkLst>
            <pc:docMk/>
            <pc:sldMk cId="2029676199" sldId="829"/>
            <ac:spMk id="3" creationId="{A5D9FD67-261A-40D9-B3A6-BBE67D8AA820}"/>
          </ac:spMkLst>
        </pc:spChg>
        <pc:spChg chg="add mod">
          <ac:chgData name="KANG Jungmin/강정민" userId="aecf62c1-03e8-4f63-bc8e-4c27038acde4" providerId="ADAL" clId="{F4CFDD12-64E8-4EF4-B546-9C2CA8D200B4}" dt="2021-12-06T11:48:26.190" v="1004" actId="20577"/>
          <ac:spMkLst>
            <pc:docMk/>
            <pc:sldMk cId="2029676199" sldId="829"/>
            <ac:spMk id="4" creationId="{FF06CB3A-E952-4540-99F3-075964069B32}"/>
          </ac:spMkLst>
        </pc:spChg>
        <pc:spChg chg="add del">
          <ac:chgData name="KANG Jungmin/강정민" userId="aecf62c1-03e8-4f63-bc8e-4c27038acde4" providerId="ADAL" clId="{F4CFDD12-64E8-4EF4-B546-9C2CA8D200B4}" dt="2021-12-06T10:33:00.380" v="47"/>
          <ac:spMkLst>
            <pc:docMk/>
            <pc:sldMk cId="2029676199" sldId="829"/>
            <ac:spMk id="5" creationId="{C6668F0B-4672-4C8E-81B2-86E87277C2E3}"/>
          </ac:spMkLst>
        </pc:spChg>
        <pc:picChg chg="add del mod">
          <ac:chgData name="KANG Jungmin/강정민" userId="aecf62c1-03e8-4f63-bc8e-4c27038acde4" providerId="ADAL" clId="{F4CFDD12-64E8-4EF4-B546-9C2CA8D200B4}" dt="2021-12-06T11:02:40.529" v="184" actId="478"/>
          <ac:picMkLst>
            <pc:docMk/>
            <pc:sldMk cId="2029676199" sldId="829"/>
            <ac:picMk id="7" creationId="{6FA3BA9E-8E26-4CEF-8D2B-4FB8BF7A691C}"/>
          </ac:picMkLst>
        </pc:picChg>
        <pc:picChg chg="add mod">
          <ac:chgData name="KANG Jungmin/강정민" userId="aecf62c1-03e8-4f63-bc8e-4c27038acde4" providerId="ADAL" clId="{F4CFDD12-64E8-4EF4-B546-9C2CA8D200B4}" dt="2021-12-06T11:03:28.466" v="193" actId="1076"/>
          <ac:picMkLst>
            <pc:docMk/>
            <pc:sldMk cId="2029676199" sldId="829"/>
            <ac:picMk id="9" creationId="{C182D93B-4889-4B8A-AF51-1819E53BD756}"/>
          </ac:picMkLst>
        </pc:picChg>
      </pc:sldChg>
      <pc:sldChg chg="addSp delSp modSp add mod">
        <pc:chgData name="KANG Jungmin/강정민" userId="aecf62c1-03e8-4f63-bc8e-4c27038acde4" providerId="ADAL" clId="{F4CFDD12-64E8-4EF4-B546-9C2CA8D200B4}" dt="2021-12-06T11:09:51.005" v="252" actId="1076"/>
        <pc:sldMkLst>
          <pc:docMk/>
          <pc:sldMk cId="2280288110" sldId="830"/>
        </pc:sldMkLst>
        <pc:spChg chg="mod">
          <ac:chgData name="KANG Jungmin/강정민" userId="aecf62c1-03e8-4f63-bc8e-4c27038acde4" providerId="ADAL" clId="{F4CFDD12-64E8-4EF4-B546-9C2CA8D200B4}" dt="2021-12-06T11:08:05.979" v="234" actId="20577"/>
          <ac:spMkLst>
            <pc:docMk/>
            <pc:sldMk cId="2280288110" sldId="830"/>
            <ac:spMk id="3" creationId="{A5D9FD67-261A-40D9-B3A6-BBE67D8AA820}"/>
          </ac:spMkLst>
        </pc:spChg>
        <pc:spChg chg="mod">
          <ac:chgData name="KANG Jungmin/강정민" userId="aecf62c1-03e8-4f63-bc8e-4c27038acde4" providerId="ADAL" clId="{F4CFDD12-64E8-4EF4-B546-9C2CA8D200B4}" dt="2021-12-06T11:09:51.005" v="252" actId="1076"/>
          <ac:spMkLst>
            <pc:docMk/>
            <pc:sldMk cId="2280288110" sldId="830"/>
            <ac:spMk id="4" creationId="{FF06CB3A-E952-4540-99F3-075964069B32}"/>
          </ac:spMkLst>
        </pc:spChg>
        <pc:spChg chg="add del">
          <ac:chgData name="KANG Jungmin/강정민" userId="aecf62c1-03e8-4f63-bc8e-4c27038acde4" providerId="ADAL" clId="{F4CFDD12-64E8-4EF4-B546-9C2CA8D200B4}" dt="2021-12-06T11:08:31.455" v="237"/>
          <ac:spMkLst>
            <pc:docMk/>
            <pc:sldMk cId="2280288110" sldId="830"/>
            <ac:spMk id="5" creationId="{83E3D261-8050-442B-9040-D300AD2E92B5}"/>
          </ac:spMkLst>
        </pc:spChg>
        <pc:picChg chg="del">
          <ac:chgData name="KANG Jungmin/강정민" userId="aecf62c1-03e8-4f63-bc8e-4c27038acde4" providerId="ADAL" clId="{F4CFDD12-64E8-4EF4-B546-9C2CA8D200B4}" dt="2021-12-06T11:07:49.801" v="222" actId="478"/>
          <ac:picMkLst>
            <pc:docMk/>
            <pc:sldMk cId="2280288110" sldId="830"/>
            <ac:picMk id="9" creationId="{C182D93B-4889-4B8A-AF51-1819E53BD756}"/>
          </ac:picMkLst>
        </pc:picChg>
      </pc:sldChg>
      <pc:sldChg chg="addSp modSp add mod">
        <pc:chgData name="KANG Jungmin/강정민" userId="aecf62c1-03e8-4f63-bc8e-4c27038acde4" providerId="ADAL" clId="{F4CFDD12-64E8-4EF4-B546-9C2CA8D200B4}" dt="2021-12-06T11:48:42.665" v="1009" actId="20577"/>
        <pc:sldMkLst>
          <pc:docMk/>
          <pc:sldMk cId="479256340" sldId="831"/>
        </pc:sldMkLst>
        <pc:spChg chg="mod">
          <ac:chgData name="KANG Jungmin/강정민" userId="aecf62c1-03e8-4f63-bc8e-4c27038acde4" providerId="ADAL" clId="{F4CFDD12-64E8-4EF4-B546-9C2CA8D200B4}" dt="2021-12-06T11:13:09.887" v="285" actId="20577"/>
          <ac:spMkLst>
            <pc:docMk/>
            <pc:sldMk cId="479256340" sldId="831"/>
            <ac:spMk id="3" creationId="{A5D9FD67-261A-40D9-B3A6-BBE67D8AA820}"/>
          </ac:spMkLst>
        </pc:spChg>
        <pc:spChg chg="mod">
          <ac:chgData name="KANG Jungmin/강정민" userId="aecf62c1-03e8-4f63-bc8e-4c27038acde4" providerId="ADAL" clId="{F4CFDD12-64E8-4EF4-B546-9C2CA8D200B4}" dt="2021-12-06T11:48:42.665" v="1009" actId="20577"/>
          <ac:spMkLst>
            <pc:docMk/>
            <pc:sldMk cId="479256340" sldId="831"/>
            <ac:spMk id="4" creationId="{FF06CB3A-E952-4540-99F3-075964069B32}"/>
          </ac:spMkLst>
        </pc:spChg>
        <pc:picChg chg="add mod">
          <ac:chgData name="KANG Jungmin/강정민" userId="aecf62c1-03e8-4f63-bc8e-4c27038acde4" providerId="ADAL" clId="{F4CFDD12-64E8-4EF4-B546-9C2CA8D200B4}" dt="2021-12-06T11:13:13.467" v="286" actId="1076"/>
          <ac:picMkLst>
            <pc:docMk/>
            <pc:sldMk cId="479256340" sldId="831"/>
            <ac:picMk id="6" creationId="{48DE9F31-79DD-4CE0-A715-EA83E060542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0B15C097-1937-C042-A2FA-3FA804350531}"/>
              </a:ext>
            </a:extLst>
          </p:cNvPr>
          <p:cNvGrpSpPr>
            <a:grpSpLocks noChangeAspect="1"/>
          </p:cNvGrpSpPr>
          <p:nvPr/>
        </p:nvGrpSpPr>
        <p:grpSpPr>
          <a:xfrm>
            <a:off x="285752" y="285749"/>
            <a:ext cx="1485195" cy="155315"/>
            <a:chOff x="7712075" y="4803775"/>
            <a:chExt cx="1214438" cy="127001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210A6D6D-64DE-B94A-8A8D-F23D6F7124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12075" y="4803775"/>
              <a:ext cx="80963" cy="127000"/>
            </a:xfrm>
            <a:custGeom>
              <a:avLst/>
              <a:gdLst>
                <a:gd name="T0" fmla="*/ 105 w 153"/>
                <a:gd name="T1" fmla="*/ 73 h 240"/>
                <a:gd name="T2" fmla="*/ 103 w 153"/>
                <a:gd name="T3" fmla="*/ 60 h 240"/>
                <a:gd name="T4" fmla="*/ 99 w 153"/>
                <a:gd name="T5" fmla="*/ 48 h 240"/>
                <a:gd name="T6" fmla="*/ 90 w 153"/>
                <a:gd name="T7" fmla="*/ 37 h 240"/>
                <a:gd name="T8" fmla="*/ 78 w 153"/>
                <a:gd name="T9" fmla="*/ 34 h 240"/>
                <a:gd name="T10" fmla="*/ 71 w 153"/>
                <a:gd name="T11" fmla="*/ 35 h 240"/>
                <a:gd name="T12" fmla="*/ 64 w 153"/>
                <a:gd name="T13" fmla="*/ 38 h 240"/>
                <a:gd name="T14" fmla="*/ 59 w 153"/>
                <a:gd name="T15" fmla="*/ 45 h 240"/>
                <a:gd name="T16" fmla="*/ 51 w 153"/>
                <a:gd name="T17" fmla="*/ 64 h 240"/>
                <a:gd name="T18" fmla="*/ 47 w 153"/>
                <a:gd name="T19" fmla="*/ 95 h 240"/>
                <a:gd name="T20" fmla="*/ 47 w 153"/>
                <a:gd name="T21" fmla="*/ 115 h 240"/>
                <a:gd name="T22" fmla="*/ 48 w 153"/>
                <a:gd name="T23" fmla="*/ 153 h 240"/>
                <a:gd name="T24" fmla="*/ 53 w 153"/>
                <a:gd name="T25" fmla="*/ 181 h 240"/>
                <a:gd name="T26" fmla="*/ 60 w 153"/>
                <a:gd name="T27" fmla="*/ 196 h 240"/>
                <a:gd name="T28" fmla="*/ 66 w 153"/>
                <a:gd name="T29" fmla="*/ 203 h 240"/>
                <a:gd name="T30" fmla="*/ 74 w 153"/>
                <a:gd name="T31" fmla="*/ 206 h 240"/>
                <a:gd name="T32" fmla="*/ 79 w 153"/>
                <a:gd name="T33" fmla="*/ 206 h 240"/>
                <a:gd name="T34" fmla="*/ 88 w 153"/>
                <a:gd name="T35" fmla="*/ 204 h 240"/>
                <a:gd name="T36" fmla="*/ 97 w 153"/>
                <a:gd name="T37" fmla="*/ 196 h 240"/>
                <a:gd name="T38" fmla="*/ 104 w 153"/>
                <a:gd name="T39" fmla="*/ 185 h 240"/>
                <a:gd name="T40" fmla="*/ 107 w 153"/>
                <a:gd name="T41" fmla="*/ 169 h 240"/>
                <a:gd name="T42" fmla="*/ 77 w 153"/>
                <a:gd name="T43" fmla="*/ 146 h 240"/>
                <a:gd name="T44" fmla="*/ 153 w 153"/>
                <a:gd name="T45" fmla="*/ 111 h 240"/>
                <a:gd name="T46" fmla="*/ 118 w 153"/>
                <a:gd name="T47" fmla="*/ 236 h 240"/>
                <a:gd name="T48" fmla="*/ 117 w 153"/>
                <a:gd name="T49" fmla="*/ 215 h 240"/>
                <a:gd name="T50" fmla="*/ 113 w 153"/>
                <a:gd name="T51" fmla="*/ 221 h 240"/>
                <a:gd name="T52" fmla="*/ 103 w 153"/>
                <a:gd name="T53" fmla="*/ 231 h 240"/>
                <a:gd name="T54" fmla="*/ 91 w 153"/>
                <a:gd name="T55" fmla="*/ 237 h 240"/>
                <a:gd name="T56" fmla="*/ 77 w 153"/>
                <a:gd name="T57" fmla="*/ 240 h 240"/>
                <a:gd name="T58" fmla="*/ 69 w 153"/>
                <a:gd name="T59" fmla="*/ 240 h 240"/>
                <a:gd name="T60" fmla="*/ 50 w 153"/>
                <a:gd name="T61" fmla="*/ 238 h 240"/>
                <a:gd name="T62" fmla="*/ 33 w 153"/>
                <a:gd name="T63" fmla="*/ 233 h 240"/>
                <a:gd name="T64" fmla="*/ 21 w 153"/>
                <a:gd name="T65" fmla="*/ 223 h 240"/>
                <a:gd name="T66" fmla="*/ 13 w 153"/>
                <a:gd name="T67" fmla="*/ 209 h 240"/>
                <a:gd name="T68" fmla="*/ 6 w 153"/>
                <a:gd name="T69" fmla="*/ 191 h 240"/>
                <a:gd name="T70" fmla="*/ 3 w 153"/>
                <a:gd name="T71" fmla="*/ 170 h 240"/>
                <a:gd name="T72" fmla="*/ 0 w 153"/>
                <a:gd name="T73" fmla="*/ 117 h 240"/>
                <a:gd name="T74" fmla="*/ 1 w 153"/>
                <a:gd name="T75" fmla="*/ 90 h 240"/>
                <a:gd name="T76" fmla="*/ 4 w 153"/>
                <a:gd name="T77" fmla="*/ 66 h 240"/>
                <a:gd name="T78" fmla="*/ 9 w 153"/>
                <a:gd name="T79" fmla="*/ 46 h 240"/>
                <a:gd name="T80" fmla="*/ 16 w 153"/>
                <a:gd name="T81" fmla="*/ 29 h 240"/>
                <a:gd name="T82" fmla="*/ 27 w 153"/>
                <a:gd name="T83" fmla="*/ 16 h 240"/>
                <a:gd name="T84" fmla="*/ 40 w 153"/>
                <a:gd name="T85" fmla="*/ 7 h 240"/>
                <a:gd name="T86" fmla="*/ 58 w 153"/>
                <a:gd name="T87" fmla="*/ 2 h 240"/>
                <a:gd name="T88" fmla="*/ 78 w 153"/>
                <a:gd name="T89" fmla="*/ 0 h 240"/>
                <a:gd name="T90" fmla="*/ 87 w 153"/>
                <a:gd name="T91" fmla="*/ 0 h 240"/>
                <a:gd name="T92" fmla="*/ 103 w 153"/>
                <a:gd name="T93" fmla="*/ 2 h 240"/>
                <a:gd name="T94" fmla="*/ 117 w 153"/>
                <a:gd name="T95" fmla="*/ 7 h 240"/>
                <a:gd name="T96" fmla="*/ 129 w 153"/>
                <a:gd name="T97" fmla="*/ 14 h 240"/>
                <a:gd name="T98" fmla="*/ 137 w 153"/>
                <a:gd name="T99" fmla="*/ 23 h 240"/>
                <a:gd name="T100" fmla="*/ 144 w 153"/>
                <a:gd name="T101" fmla="*/ 35 h 240"/>
                <a:gd name="T102" fmla="*/ 148 w 153"/>
                <a:gd name="T103" fmla="*/ 49 h 240"/>
                <a:gd name="T104" fmla="*/ 150 w 153"/>
                <a:gd name="T105" fmla="*/ 7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3" h="240">
                  <a:moveTo>
                    <a:pt x="105" y="73"/>
                  </a:moveTo>
                  <a:lnTo>
                    <a:pt x="105" y="73"/>
                  </a:lnTo>
                  <a:lnTo>
                    <a:pt x="104" y="67"/>
                  </a:lnTo>
                  <a:lnTo>
                    <a:pt x="103" y="60"/>
                  </a:lnTo>
                  <a:lnTo>
                    <a:pt x="101" y="53"/>
                  </a:lnTo>
                  <a:lnTo>
                    <a:pt x="99" y="48"/>
                  </a:lnTo>
                  <a:lnTo>
                    <a:pt x="95" y="42"/>
                  </a:lnTo>
                  <a:lnTo>
                    <a:pt x="90" y="37"/>
                  </a:lnTo>
                  <a:lnTo>
                    <a:pt x="85" y="35"/>
                  </a:lnTo>
                  <a:lnTo>
                    <a:pt x="78" y="34"/>
                  </a:lnTo>
                  <a:lnTo>
                    <a:pt x="78" y="34"/>
                  </a:lnTo>
                  <a:lnTo>
                    <a:pt x="71" y="35"/>
                  </a:lnTo>
                  <a:lnTo>
                    <a:pt x="67" y="36"/>
                  </a:lnTo>
                  <a:lnTo>
                    <a:pt x="64" y="38"/>
                  </a:lnTo>
                  <a:lnTo>
                    <a:pt x="61" y="42"/>
                  </a:lnTo>
                  <a:lnTo>
                    <a:pt x="59" y="45"/>
                  </a:lnTo>
                  <a:lnTo>
                    <a:pt x="54" y="53"/>
                  </a:lnTo>
                  <a:lnTo>
                    <a:pt x="51" y="64"/>
                  </a:lnTo>
                  <a:lnTo>
                    <a:pt x="49" y="78"/>
                  </a:lnTo>
                  <a:lnTo>
                    <a:pt x="47" y="95"/>
                  </a:lnTo>
                  <a:lnTo>
                    <a:pt x="47" y="115"/>
                  </a:lnTo>
                  <a:lnTo>
                    <a:pt x="47" y="115"/>
                  </a:lnTo>
                  <a:lnTo>
                    <a:pt x="47" y="135"/>
                  </a:lnTo>
                  <a:lnTo>
                    <a:pt x="48" y="153"/>
                  </a:lnTo>
                  <a:lnTo>
                    <a:pt x="50" y="168"/>
                  </a:lnTo>
                  <a:lnTo>
                    <a:pt x="53" y="181"/>
                  </a:lnTo>
                  <a:lnTo>
                    <a:pt x="57" y="192"/>
                  </a:lnTo>
                  <a:lnTo>
                    <a:pt x="60" y="196"/>
                  </a:lnTo>
                  <a:lnTo>
                    <a:pt x="63" y="199"/>
                  </a:lnTo>
                  <a:lnTo>
                    <a:pt x="66" y="203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lnTo>
                    <a:pt x="83" y="206"/>
                  </a:lnTo>
                  <a:lnTo>
                    <a:pt x="88" y="204"/>
                  </a:lnTo>
                  <a:lnTo>
                    <a:pt x="93" y="201"/>
                  </a:lnTo>
                  <a:lnTo>
                    <a:pt x="97" y="196"/>
                  </a:lnTo>
                  <a:lnTo>
                    <a:pt x="101" y="191"/>
                  </a:lnTo>
                  <a:lnTo>
                    <a:pt x="104" y="185"/>
                  </a:lnTo>
                  <a:lnTo>
                    <a:pt x="107" y="178"/>
                  </a:lnTo>
                  <a:lnTo>
                    <a:pt x="107" y="169"/>
                  </a:lnTo>
                  <a:lnTo>
                    <a:pt x="107" y="146"/>
                  </a:lnTo>
                  <a:lnTo>
                    <a:pt x="77" y="146"/>
                  </a:lnTo>
                  <a:lnTo>
                    <a:pt x="77" y="111"/>
                  </a:lnTo>
                  <a:lnTo>
                    <a:pt x="153" y="111"/>
                  </a:lnTo>
                  <a:lnTo>
                    <a:pt x="153" y="236"/>
                  </a:lnTo>
                  <a:lnTo>
                    <a:pt x="118" y="236"/>
                  </a:lnTo>
                  <a:lnTo>
                    <a:pt x="118" y="215"/>
                  </a:lnTo>
                  <a:lnTo>
                    <a:pt x="117" y="215"/>
                  </a:lnTo>
                  <a:lnTo>
                    <a:pt x="117" y="215"/>
                  </a:lnTo>
                  <a:lnTo>
                    <a:pt x="113" y="221"/>
                  </a:lnTo>
                  <a:lnTo>
                    <a:pt x="108" y="226"/>
                  </a:lnTo>
                  <a:lnTo>
                    <a:pt x="103" y="231"/>
                  </a:lnTo>
                  <a:lnTo>
                    <a:pt x="97" y="234"/>
                  </a:lnTo>
                  <a:lnTo>
                    <a:pt x="91" y="237"/>
                  </a:lnTo>
                  <a:lnTo>
                    <a:pt x="84" y="239"/>
                  </a:lnTo>
                  <a:lnTo>
                    <a:pt x="77" y="240"/>
                  </a:lnTo>
                  <a:lnTo>
                    <a:pt x="69" y="240"/>
                  </a:lnTo>
                  <a:lnTo>
                    <a:pt x="69" y="240"/>
                  </a:lnTo>
                  <a:lnTo>
                    <a:pt x="59" y="240"/>
                  </a:lnTo>
                  <a:lnTo>
                    <a:pt x="50" y="238"/>
                  </a:lnTo>
                  <a:lnTo>
                    <a:pt x="41" y="236"/>
                  </a:lnTo>
                  <a:lnTo>
                    <a:pt x="33" y="233"/>
                  </a:lnTo>
                  <a:lnTo>
                    <a:pt x="27" y="228"/>
                  </a:lnTo>
                  <a:lnTo>
                    <a:pt x="21" y="223"/>
                  </a:lnTo>
                  <a:lnTo>
                    <a:pt x="17" y="217"/>
                  </a:lnTo>
                  <a:lnTo>
                    <a:pt x="13" y="209"/>
                  </a:lnTo>
                  <a:lnTo>
                    <a:pt x="9" y="201"/>
                  </a:lnTo>
                  <a:lnTo>
                    <a:pt x="6" y="191"/>
                  </a:lnTo>
                  <a:lnTo>
                    <a:pt x="4" y="181"/>
                  </a:lnTo>
                  <a:lnTo>
                    <a:pt x="3" y="170"/>
                  </a:lnTo>
                  <a:lnTo>
                    <a:pt x="1" y="146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" y="90"/>
                  </a:lnTo>
                  <a:lnTo>
                    <a:pt x="2" y="78"/>
                  </a:lnTo>
                  <a:lnTo>
                    <a:pt x="4" y="66"/>
                  </a:lnTo>
                  <a:lnTo>
                    <a:pt x="6" y="56"/>
                  </a:lnTo>
                  <a:lnTo>
                    <a:pt x="9" y="46"/>
                  </a:lnTo>
                  <a:lnTo>
                    <a:pt x="12" y="37"/>
                  </a:lnTo>
                  <a:lnTo>
                    <a:pt x="16" y="29"/>
                  </a:lnTo>
                  <a:lnTo>
                    <a:pt x="21" y="22"/>
                  </a:lnTo>
                  <a:lnTo>
                    <a:pt x="27" y="16"/>
                  </a:lnTo>
                  <a:lnTo>
                    <a:pt x="33" y="11"/>
                  </a:lnTo>
                  <a:lnTo>
                    <a:pt x="40" y="7"/>
                  </a:lnTo>
                  <a:lnTo>
                    <a:pt x="49" y="4"/>
                  </a:lnTo>
                  <a:lnTo>
                    <a:pt x="58" y="2"/>
                  </a:lnTo>
                  <a:lnTo>
                    <a:pt x="67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87" y="0"/>
                  </a:lnTo>
                  <a:lnTo>
                    <a:pt x="95" y="1"/>
                  </a:lnTo>
                  <a:lnTo>
                    <a:pt x="103" y="2"/>
                  </a:lnTo>
                  <a:lnTo>
                    <a:pt x="110" y="4"/>
                  </a:lnTo>
                  <a:lnTo>
                    <a:pt x="117" y="7"/>
                  </a:lnTo>
                  <a:lnTo>
                    <a:pt x="123" y="10"/>
                  </a:lnTo>
                  <a:lnTo>
                    <a:pt x="129" y="14"/>
                  </a:lnTo>
                  <a:lnTo>
                    <a:pt x="133" y="18"/>
                  </a:lnTo>
                  <a:lnTo>
                    <a:pt x="137" y="23"/>
                  </a:lnTo>
                  <a:lnTo>
                    <a:pt x="141" y="29"/>
                  </a:lnTo>
                  <a:lnTo>
                    <a:pt x="144" y="35"/>
                  </a:lnTo>
                  <a:lnTo>
                    <a:pt x="146" y="42"/>
                  </a:lnTo>
                  <a:lnTo>
                    <a:pt x="148" y="49"/>
                  </a:lnTo>
                  <a:lnTo>
                    <a:pt x="149" y="57"/>
                  </a:lnTo>
                  <a:lnTo>
                    <a:pt x="150" y="73"/>
                  </a:lnTo>
                  <a:lnTo>
                    <a:pt x="105" y="73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B4B711C9-FA14-4648-BF03-BBD70AEEAD8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0500" y="4805363"/>
              <a:ext cx="82550" cy="123825"/>
            </a:xfrm>
            <a:custGeom>
              <a:avLst/>
              <a:gdLst>
                <a:gd name="T0" fmla="*/ 86 w 157"/>
                <a:gd name="T1" fmla="*/ 0 h 232"/>
                <a:gd name="T2" fmla="*/ 99 w 157"/>
                <a:gd name="T3" fmla="*/ 1 h 232"/>
                <a:gd name="T4" fmla="*/ 123 w 157"/>
                <a:gd name="T5" fmla="*/ 9 h 232"/>
                <a:gd name="T6" fmla="*/ 131 w 157"/>
                <a:gd name="T7" fmla="*/ 15 h 232"/>
                <a:gd name="T8" fmla="*/ 138 w 157"/>
                <a:gd name="T9" fmla="*/ 23 h 232"/>
                <a:gd name="T10" fmla="*/ 143 w 157"/>
                <a:gd name="T11" fmla="*/ 33 h 232"/>
                <a:gd name="T12" fmla="*/ 147 w 157"/>
                <a:gd name="T13" fmla="*/ 46 h 232"/>
                <a:gd name="T14" fmla="*/ 148 w 157"/>
                <a:gd name="T15" fmla="*/ 60 h 232"/>
                <a:gd name="T16" fmla="*/ 145 w 157"/>
                <a:gd name="T17" fmla="*/ 81 h 232"/>
                <a:gd name="T18" fmla="*/ 138 w 157"/>
                <a:gd name="T19" fmla="*/ 98 h 232"/>
                <a:gd name="T20" fmla="*/ 126 w 157"/>
                <a:gd name="T21" fmla="*/ 110 h 232"/>
                <a:gd name="T22" fmla="*/ 108 w 157"/>
                <a:gd name="T23" fmla="*/ 118 h 232"/>
                <a:gd name="T24" fmla="*/ 108 w 157"/>
                <a:gd name="T25" fmla="*/ 118 h 232"/>
                <a:gd name="T26" fmla="*/ 128 w 157"/>
                <a:gd name="T27" fmla="*/ 124 h 232"/>
                <a:gd name="T28" fmla="*/ 135 w 157"/>
                <a:gd name="T29" fmla="*/ 129 h 232"/>
                <a:gd name="T30" fmla="*/ 139 w 157"/>
                <a:gd name="T31" fmla="*/ 137 h 232"/>
                <a:gd name="T32" fmla="*/ 145 w 157"/>
                <a:gd name="T33" fmla="*/ 157 h 232"/>
                <a:gd name="T34" fmla="*/ 146 w 157"/>
                <a:gd name="T35" fmla="*/ 188 h 232"/>
                <a:gd name="T36" fmla="*/ 147 w 157"/>
                <a:gd name="T37" fmla="*/ 205 h 232"/>
                <a:gd name="T38" fmla="*/ 150 w 157"/>
                <a:gd name="T39" fmla="*/ 221 h 232"/>
                <a:gd name="T40" fmla="*/ 154 w 157"/>
                <a:gd name="T41" fmla="*/ 228 h 232"/>
                <a:gd name="T42" fmla="*/ 157 w 157"/>
                <a:gd name="T43" fmla="*/ 232 h 232"/>
                <a:gd name="T44" fmla="*/ 106 w 157"/>
                <a:gd name="T45" fmla="*/ 232 h 232"/>
                <a:gd name="T46" fmla="*/ 101 w 157"/>
                <a:gd name="T47" fmla="*/ 221 h 232"/>
                <a:gd name="T48" fmla="*/ 100 w 157"/>
                <a:gd name="T49" fmla="*/ 208 h 232"/>
                <a:gd name="T50" fmla="*/ 99 w 157"/>
                <a:gd name="T51" fmla="*/ 163 h 232"/>
                <a:gd name="T52" fmla="*/ 97 w 157"/>
                <a:gd name="T53" fmla="*/ 151 h 232"/>
                <a:gd name="T54" fmla="*/ 92 w 157"/>
                <a:gd name="T55" fmla="*/ 142 h 232"/>
                <a:gd name="T56" fmla="*/ 83 w 157"/>
                <a:gd name="T57" fmla="*/ 136 h 232"/>
                <a:gd name="T58" fmla="*/ 71 w 157"/>
                <a:gd name="T59" fmla="*/ 134 h 232"/>
                <a:gd name="T60" fmla="*/ 47 w 157"/>
                <a:gd name="T61" fmla="*/ 232 h 232"/>
                <a:gd name="T62" fmla="*/ 0 w 157"/>
                <a:gd name="T63" fmla="*/ 0 h 232"/>
                <a:gd name="T64" fmla="*/ 66 w 157"/>
                <a:gd name="T65" fmla="*/ 101 h 232"/>
                <a:gd name="T66" fmla="*/ 74 w 157"/>
                <a:gd name="T67" fmla="*/ 101 h 232"/>
                <a:gd name="T68" fmla="*/ 87 w 157"/>
                <a:gd name="T69" fmla="*/ 97 h 232"/>
                <a:gd name="T70" fmla="*/ 95 w 157"/>
                <a:gd name="T71" fmla="*/ 89 h 232"/>
                <a:gd name="T72" fmla="*/ 100 w 157"/>
                <a:gd name="T73" fmla="*/ 75 h 232"/>
                <a:gd name="T74" fmla="*/ 100 w 157"/>
                <a:gd name="T75" fmla="*/ 67 h 232"/>
                <a:gd name="T76" fmla="*/ 98 w 157"/>
                <a:gd name="T77" fmla="*/ 53 h 232"/>
                <a:gd name="T78" fmla="*/ 92 w 157"/>
                <a:gd name="T79" fmla="*/ 43 h 232"/>
                <a:gd name="T80" fmla="*/ 82 w 157"/>
                <a:gd name="T81" fmla="*/ 37 h 232"/>
                <a:gd name="T82" fmla="*/ 68 w 157"/>
                <a:gd name="T83" fmla="*/ 34 h 232"/>
                <a:gd name="T84" fmla="*/ 47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6" y="0"/>
                  </a:lnTo>
                  <a:lnTo>
                    <a:pt x="86" y="0"/>
                  </a:lnTo>
                  <a:lnTo>
                    <a:pt x="99" y="1"/>
                  </a:lnTo>
                  <a:lnTo>
                    <a:pt x="112" y="4"/>
                  </a:lnTo>
                  <a:lnTo>
                    <a:pt x="123" y="9"/>
                  </a:lnTo>
                  <a:lnTo>
                    <a:pt x="127" y="12"/>
                  </a:lnTo>
                  <a:lnTo>
                    <a:pt x="131" y="15"/>
                  </a:lnTo>
                  <a:lnTo>
                    <a:pt x="135" y="19"/>
                  </a:lnTo>
                  <a:lnTo>
                    <a:pt x="138" y="23"/>
                  </a:lnTo>
                  <a:lnTo>
                    <a:pt x="141" y="28"/>
                  </a:lnTo>
                  <a:lnTo>
                    <a:pt x="143" y="33"/>
                  </a:lnTo>
                  <a:lnTo>
                    <a:pt x="145" y="40"/>
                  </a:lnTo>
                  <a:lnTo>
                    <a:pt x="147" y="46"/>
                  </a:lnTo>
                  <a:lnTo>
                    <a:pt x="148" y="60"/>
                  </a:lnTo>
                  <a:lnTo>
                    <a:pt x="148" y="60"/>
                  </a:lnTo>
                  <a:lnTo>
                    <a:pt x="147" y="71"/>
                  </a:lnTo>
                  <a:lnTo>
                    <a:pt x="145" y="81"/>
                  </a:lnTo>
                  <a:lnTo>
                    <a:pt x="142" y="90"/>
                  </a:lnTo>
                  <a:lnTo>
                    <a:pt x="138" y="98"/>
                  </a:lnTo>
                  <a:lnTo>
                    <a:pt x="133" y="104"/>
                  </a:lnTo>
                  <a:lnTo>
                    <a:pt x="126" y="110"/>
                  </a:lnTo>
                  <a:lnTo>
                    <a:pt x="119" y="114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20" y="120"/>
                  </a:lnTo>
                  <a:lnTo>
                    <a:pt x="128" y="124"/>
                  </a:lnTo>
                  <a:lnTo>
                    <a:pt x="132" y="126"/>
                  </a:lnTo>
                  <a:lnTo>
                    <a:pt x="135" y="129"/>
                  </a:lnTo>
                  <a:lnTo>
                    <a:pt x="137" y="133"/>
                  </a:lnTo>
                  <a:lnTo>
                    <a:pt x="139" y="137"/>
                  </a:lnTo>
                  <a:lnTo>
                    <a:pt x="143" y="146"/>
                  </a:lnTo>
                  <a:lnTo>
                    <a:pt x="145" y="157"/>
                  </a:lnTo>
                  <a:lnTo>
                    <a:pt x="146" y="171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7" y="205"/>
                  </a:lnTo>
                  <a:lnTo>
                    <a:pt x="148" y="217"/>
                  </a:lnTo>
                  <a:lnTo>
                    <a:pt x="150" y="221"/>
                  </a:lnTo>
                  <a:lnTo>
                    <a:pt x="151" y="225"/>
                  </a:lnTo>
                  <a:lnTo>
                    <a:pt x="154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6" y="232"/>
                  </a:lnTo>
                  <a:lnTo>
                    <a:pt x="106" y="232"/>
                  </a:lnTo>
                  <a:lnTo>
                    <a:pt x="103" y="227"/>
                  </a:lnTo>
                  <a:lnTo>
                    <a:pt x="101" y="221"/>
                  </a:lnTo>
                  <a:lnTo>
                    <a:pt x="100" y="215"/>
                  </a:lnTo>
                  <a:lnTo>
                    <a:pt x="100" y="208"/>
                  </a:lnTo>
                  <a:lnTo>
                    <a:pt x="99" y="163"/>
                  </a:lnTo>
                  <a:lnTo>
                    <a:pt x="99" y="163"/>
                  </a:lnTo>
                  <a:lnTo>
                    <a:pt x="98" y="157"/>
                  </a:lnTo>
                  <a:lnTo>
                    <a:pt x="97" y="151"/>
                  </a:lnTo>
                  <a:lnTo>
                    <a:pt x="95" y="146"/>
                  </a:lnTo>
                  <a:lnTo>
                    <a:pt x="92" y="142"/>
                  </a:lnTo>
                  <a:lnTo>
                    <a:pt x="88" y="139"/>
                  </a:lnTo>
                  <a:lnTo>
                    <a:pt x="83" y="136"/>
                  </a:lnTo>
                  <a:lnTo>
                    <a:pt x="78" y="135"/>
                  </a:lnTo>
                  <a:lnTo>
                    <a:pt x="71" y="134"/>
                  </a:lnTo>
                  <a:lnTo>
                    <a:pt x="47" y="134"/>
                  </a:lnTo>
                  <a:lnTo>
                    <a:pt x="47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7" y="101"/>
                  </a:moveTo>
                  <a:lnTo>
                    <a:pt x="66" y="101"/>
                  </a:lnTo>
                  <a:lnTo>
                    <a:pt x="66" y="101"/>
                  </a:lnTo>
                  <a:lnTo>
                    <a:pt x="74" y="101"/>
                  </a:lnTo>
                  <a:lnTo>
                    <a:pt x="81" y="99"/>
                  </a:lnTo>
                  <a:lnTo>
                    <a:pt x="87" y="97"/>
                  </a:lnTo>
                  <a:lnTo>
                    <a:pt x="91" y="93"/>
                  </a:lnTo>
                  <a:lnTo>
                    <a:pt x="95" y="89"/>
                  </a:lnTo>
                  <a:lnTo>
                    <a:pt x="98" y="83"/>
                  </a:lnTo>
                  <a:lnTo>
                    <a:pt x="100" y="75"/>
                  </a:lnTo>
                  <a:lnTo>
                    <a:pt x="100" y="67"/>
                  </a:lnTo>
                  <a:lnTo>
                    <a:pt x="100" y="67"/>
                  </a:lnTo>
                  <a:lnTo>
                    <a:pt x="100" y="59"/>
                  </a:lnTo>
                  <a:lnTo>
                    <a:pt x="98" y="53"/>
                  </a:lnTo>
                  <a:lnTo>
                    <a:pt x="96" y="48"/>
                  </a:lnTo>
                  <a:lnTo>
                    <a:pt x="92" y="43"/>
                  </a:lnTo>
                  <a:lnTo>
                    <a:pt x="88" y="40"/>
                  </a:lnTo>
                  <a:lnTo>
                    <a:pt x="82" y="37"/>
                  </a:lnTo>
                  <a:lnTo>
                    <a:pt x="76" y="35"/>
                  </a:lnTo>
                  <a:lnTo>
                    <a:pt x="68" y="34"/>
                  </a:lnTo>
                  <a:lnTo>
                    <a:pt x="47" y="34"/>
                  </a:lnTo>
                  <a:lnTo>
                    <a:pt x="47" y="101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588FF6F-1DD0-474B-A4FE-A3EFD21E9B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04163" y="4803775"/>
              <a:ext cx="84138" cy="127000"/>
            </a:xfrm>
            <a:custGeom>
              <a:avLst/>
              <a:gdLst>
                <a:gd name="T0" fmla="*/ 79 w 158"/>
                <a:gd name="T1" fmla="*/ 0 h 240"/>
                <a:gd name="T2" fmla="*/ 102 w 158"/>
                <a:gd name="T3" fmla="*/ 2 h 240"/>
                <a:gd name="T4" fmla="*/ 122 w 158"/>
                <a:gd name="T5" fmla="*/ 8 h 240"/>
                <a:gd name="T6" fmla="*/ 135 w 158"/>
                <a:gd name="T7" fmla="*/ 19 h 240"/>
                <a:gd name="T8" fmla="*/ 145 w 158"/>
                <a:gd name="T9" fmla="*/ 33 h 240"/>
                <a:gd name="T10" fmla="*/ 152 w 158"/>
                <a:gd name="T11" fmla="*/ 51 h 240"/>
                <a:gd name="T12" fmla="*/ 156 w 158"/>
                <a:gd name="T13" fmla="*/ 72 h 240"/>
                <a:gd name="T14" fmla="*/ 158 w 158"/>
                <a:gd name="T15" fmla="*/ 121 h 240"/>
                <a:gd name="T16" fmla="*/ 158 w 158"/>
                <a:gd name="T17" fmla="*/ 146 h 240"/>
                <a:gd name="T18" fmla="*/ 154 w 158"/>
                <a:gd name="T19" fmla="*/ 179 h 240"/>
                <a:gd name="T20" fmla="*/ 149 w 158"/>
                <a:gd name="T21" fmla="*/ 198 h 240"/>
                <a:gd name="T22" fmla="*/ 141 w 158"/>
                <a:gd name="T23" fmla="*/ 215 h 240"/>
                <a:gd name="T24" fmla="*/ 129 w 158"/>
                <a:gd name="T25" fmla="*/ 227 h 240"/>
                <a:gd name="T26" fmla="*/ 113 w 158"/>
                <a:gd name="T27" fmla="*/ 235 h 240"/>
                <a:gd name="T28" fmla="*/ 92 w 158"/>
                <a:gd name="T29" fmla="*/ 240 h 240"/>
                <a:gd name="T30" fmla="*/ 79 w 158"/>
                <a:gd name="T31" fmla="*/ 240 h 240"/>
                <a:gd name="T32" fmla="*/ 56 w 158"/>
                <a:gd name="T33" fmla="*/ 238 h 240"/>
                <a:gd name="T34" fmla="*/ 38 w 158"/>
                <a:gd name="T35" fmla="*/ 232 h 240"/>
                <a:gd name="T36" fmla="*/ 24 w 158"/>
                <a:gd name="T37" fmla="*/ 221 h 240"/>
                <a:gd name="T38" fmla="*/ 13 w 158"/>
                <a:gd name="T39" fmla="*/ 207 h 240"/>
                <a:gd name="T40" fmla="*/ 7 w 158"/>
                <a:gd name="T41" fmla="*/ 189 h 240"/>
                <a:gd name="T42" fmla="*/ 3 w 158"/>
                <a:gd name="T43" fmla="*/ 168 h 240"/>
                <a:gd name="T44" fmla="*/ 0 w 158"/>
                <a:gd name="T45" fmla="*/ 121 h 240"/>
                <a:gd name="T46" fmla="*/ 1 w 158"/>
                <a:gd name="T47" fmla="*/ 94 h 240"/>
                <a:gd name="T48" fmla="*/ 5 w 158"/>
                <a:gd name="T49" fmla="*/ 61 h 240"/>
                <a:gd name="T50" fmla="*/ 10 w 158"/>
                <a:gd name="T51" fmla="*/ 42 h 240"/>
                <a:gd name="T52" fmla="*/ 18 w 158"/>
                <a:gd name="T53" fmla="*/ 26 h 240"/>
                <a:gd name="T54" fmla="*/ 31 w 158"/>
                <a:gd name="T55" fmla="*/ 13 h 240"/>
                <a:gd name="T56" fmla="*/ 46 w 158"/>
                <a:gd name="T57" fmla="*/ 5 h 240"/>
                <a:gd name="T58" fmla="*/ 67 w 158"/>
                <a:gd name="T59" fmla="*/ 0 h 240"/>
                <a:gd name="T60" fmla="*/ 79 w 158"/>
                <a:gd name="T61" fmla="*/ 0 h 240"/>
                <a:gd name="T62" fmla="*/ 79 w 158"/>
                <a:gd name="T63" fmla="*/ 206 h 240"/>
                <a:gd name="T64" fmla="*/ 88 w 158"/>
                <a:gd name="T65" fmla="*/ 205 h 240"/>
                <a:gd name="T66" fmla="*/ 96 w 158"/>
                <a:gd name="T67" fmla="*/ 202 h 240"/>
                <a:gd name="T68" fmla="*/ 101 w 158"/>
                <a:gd name="T69" fmla="*/ 195 h 240"/>
                <a:gd name="T70" fmla="*/ 106 w 158"/>
                <a:gd name="T71" fmla="*/ 186 h 240"/>
                <a:gd name="T72" fmla="*/ 111 w 158"/>
                <a:gd name="T73" fmla="*/ 160 h 240"/>
                <a:gd name="T74" fmla="*/ 112 w 158"/>
                <a:gd name="T75" fmla="*/ 121 h 240"/>
                <a:gd name="T76" fmla="*/ 112 w 158"/>
                <a:gd name="T77" fmla="*/ 98 h 240"/>
                <a:gd name="T78" fmla="*/ 109 w 158"/>
                <a:gd name="T79" fmla="*/ 66 h 240"/>
                <a:gd name="T80" fmla="*/ 103 w 158"/>
                <a:gd name="T81" fmla="*/ 49 h 240"/>
                <a:gd name="T82" fmla="*/ 99 w 158"/>
                <a:gd name="T83" fmla="*/ 42 h 240"/>
                <a:gd name="T84" fmla="*/ 92 w 158"/>
                <a:gd name="T85" fmla="*/ 36 h 240"/>
                <a:gd name="T86" fmla="*/ 84 w 158"/>
                <a:gd name="T87" fmla="*/ 34 h 240"/>
                <a:gd name="T88" fmla="*/ 79 w 158"/>
                <a:gd name="T89" fmla="*/ 34 h 240"/>
                <a:gd name="T90" fmla="*/ 70 w 158"/>
                <a:gd name="T91" fmla="*/ 35 h 240"/>
                <a:gd name="T92" fmla="*/ 63 w 158"/>
                <a:gd name="T93" fmla="*/ 38 h 240"/>
                <a:gd name="T94" fmla="*/ 57 w 158"/>
                <a:gd name="T95" fmla="*/ 45 h 240"/>
                <a:gd name="T96" fmla="*/ 53 w 158"/>
                <a:gd name="T97" fmla="*/ 54 h 240"/>
                <a:gd name="T98" fmla="*/ 49 w 158"/>
                <a:gd name="T99" fmla="*/ 80 h 240"/>
                <a:gd name="T100" fmla="*/ 48 w 158"/>
                <a:gd name="T101" fmla="*/ 121 h 240"/>
                <a:gd name="T102" fmla="*/ 48 w 158"/>
                <a:gd name="T103" fmla="*/ 142 h 240"/>
                <a:gd name="T104" fmla="*/ 50 w 158"/>
                <a:gd name="T105" fmla="*/ 174 h 240"/>
                <a:gd name="T106" fmla="*/ 55 w 158"/>
                <a:gd name="T107" fmla="*/ 191 h 240"/>
                <a:gd name="T108" fmla="*/ 60 w 158"/>
                <a:gd name="T109" fmla="*/ 198 h 240"/>
                <a:gd name="T110" fmla="*/ 66 w 158"/>
                <a:gd name="T111" fmla="*/ 204 h 240"/>
                <a:gd name="T112" fmla="*/ 74 w 158"/>
                <a:gd name="T113" fmla="*/ 206 h 240"/>
                <a:gd name="T114" fmla="*/ 79 w 158"/>
                <a:gd name="T115" fmla="*/ 20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8" h="240">
                  <a:moveTo>
                    <a:pt x="79" y="0"/>
                  </a:moveTo>
                  <a:lnTo>
                    <a:pt x="79" y="0"/>
                  </a:lnTo>
                  <a:lnTo>
                    <a:pt x="92" y="0"/>
                  </a:lnTo>
                  <a:lnTo>
                    <a:pt x="102" y="2"/>
                  </a:lnTo>
                  <a:lnTo>
                    <a:pt x="113" y="5"/>
                  </a:lnTo>
                  <a:lnTo>
                    <a:pt x="122" y="8"/>
                  </a:lnTo>
                  <a:lnTo>
                    <a:pt x="129" y="13"/>
                  </a:lnTo>
                  <a:lnTo>
                    <a:pt x="135" y="19"/>
                  </a:lnTo>
                  <a:lnTo>
                    <a:pt x="141" y="26"/>
                  </a:lnTo>
                  <a:lnTo>
                    <a:pt x="145" y="33"/>
                  </a:lnTo>
                  <a:lnTo>
                    <a:pt x="149" y="42"/>
                  </a:lnTo>
                  <a:lnTo>
                    <a:pt x="152" y="51"/>
                  </a:lnTo>
                  <a:lnTo>
                    <a:pt x="154" y="61"/>
                  </a:lnTo>
                  <a:lnTo>
                    <a:pt x="156" y="72"/>
                  </a:lnTo>
                  <a:lnTo>
                    <a:pt x="158" y="94"/>
                  </a:lnTo>
                  <a:lnTo>
                    <a:pt x="158" y="121"/>
                  </a:lnTo>
                  <a:lnTo>
                    <a:pt x="158" y="121"/>
                  </a:lnTo>
                  <a:lnTo>
                    <a:pt x="158" y="146"/>
                  </a:lnTo>
                  <a:lnTo>
                    <a:pt x="156" y="168"/>
                  </a:lnTo>
                  <a:lnTo>
                    <a:pt x="154" y="179"/>
                  </a:lnTo>
                  <a:lnTo>
                    <a:pt x="152" y="189"/>
                  </a:lnTo>
                  <a:lnTo>
                    <a:pt x="149" y="198"/>
                  </a:lnTo>
                  <a:lnTo>
                    <a:pt x="145" y="207"/>
                  </a:lnTo>
                  <a:lnTo>
                    <a:pt x="141" y="215"/>
                  </a:lnTo>
                  <a:lnTo>
                    <a:pt x="135" y="221"/>
                  </a:lnTo>
                  <a:lnTo>
                    <a:pt x="129" y="227"/>
                  </a:lnTo>
                  <a:lnTo>
                    <a:pt x="122" y="232"/>
                  </a:lnTo>
                  <a:lnTo>
                    <a:pt x="113" y="235"/>
                  </a:lnTo>
                  <a:lnTo>
                    <a:pt x="102" y="238"/>
                  </a:lnTo>
                  <a:lnTo>
                    <a:pt x="92" y="240"/>
                  </a:lnTo>
                  <a:lnTo>
                    <a:pt x="79" y="240"/>
                  </a:lnTo>
                  <a:lnTo>
                    <a:pt x="79" y="240"/>
                  </a:lnTo>
                  <a:lnTo>
                    <a:pt x="67" y="240"/>
                  </a:lnTo>
                  <a:lnTo>
                    <a:pt x="56" y="238"/>
                  </a:lnTo>
                  <a:lnTo>
                    <a:pt x="46" y="235"/>
                  </a:lnTo>
                  <a:lnTo>
                    <a:pt x="38" y="232"/>
                  </a:lnTo>
                  <a:lnTo>
                    <a:pt x="31" y="227"/>
                  </a:lnTo>
                  <a:lnTo>
                    <a:pt x="24" y="221"/>
                  </a:lnTo>
                  <a:lnTo>
                    <a:pt x="18" y="215"/>
                  </a:lnTo>
                  <a:lnTo>
                    <a:pt x="13" y="207"/>
                  </a:lnTo>
                  <a:lnTo>
                    <a:pt x="10" y="198"/>
                  </a:lnTo>
                  <a:lnTo>
                    <a:pt x="7" y="189"/>
                  </a:lnTo>
                  <a:lnTo>
                    <a:pt x="5" y="179"/>
                  </a:lnTo>
                  <a:lnTo>
                    <a:pt x="3" y="168"/>
                  </a:lnTo>
                  <a:lnTo>
                    <a:pt x="1" y="146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1" y="94"/>
                  </a:lnTo>
                  <a:lnTo>
                    <a:pt x="3" y="72"/>
                  </a:lnTo>
                  <a:lnTo>
                    <a:pt x="5" y="61"/>
                  </a:lnTo>
                  <a:lnTo>
                    <a:pt x="7" y="51"/>
                  </a:lnTo>
                  <a:lnTo>
                    <a:pt x="10" y="42"/>
                  </a:lnTo>
                  <a:lnTo>
                    <a:pt x="13" y="33"/>
                  </a:lnTo>
                  <a:lnTo>
                    <a:pt x="18" y="26"/>
                  </a:lnTo>
                  <a:lnTo>
                    <a:pt x="24" y="19"/>
                  </a:lnTo>
                  <a:lnTo>
                    <a:pt x="31" y="13"/>
                  </a:lnTo>
                  <a:lnTo>
                    <a:pt x="38" y="8"/>
                  </a:lnTo>
                  <a:lnTo>
                    <a:pt x="46" y="5"/>
                  </a:lnTo>
                  <a:lnTo>
                    <a:pt x="56" y="2"/>
                  </a:lnTo>
                  <a:lnTo>
                    <a:pt x="67" y="0"/>
                  </a:lnTo>
                  <a:lnTo>
                    <a:pt x="79" y="0"/>
                  </a:lnTo>
                  <a:lnTo>
                    <a:pt x="79" y="0"/>
                  </a:lnTo>
                  <a:close/>
                  <a:moveTo>
                    <a:pt x="79" y="206"/>
                  </a:moveTo>
                  <a:lnTo>
                    <a:pt x="79" y="206"/>
                  </a:lnTo>
                  <a:lnTo>
                    <a:pt x="84" y="206"/>
                  </a:lnTo>
                  <a:lnTo>
                    <a:pt x="88" y="205"/>
                  </a:lnTo>
                  <a:lnTo>
                    <a:pt x="92" y="204"/>
                  </a:lnTo>
                  <a:lnTo>
                    <a:pt x="96" y="202"/>
                  </a:lnTo>
                  <a:lnTo>
                    <a:pt x="99" y="198"/>
                  </a:lnTo>
                  <a:lnTo>
                    <a:pt x="101" y="195"/>
                  </a:lnTo>
                  <a:lnTo>
                    <a:pt x="103" y="191"/>
                  </a:lnTo>
                  <a:lnTo>
                    <a:pt x="106" y="186"/>
                  </a:lnTo>
                  <a:lnTo>
                    <a:pt x="109" y="174"/>
                  </a:lnTo>
                  <a:lnTo>
                    <a:pt x="111" y="160"/>
                  </a:lnTo>
                  <a:lnTo>
                    <a:pt x="112" y="142"/>
                  </a:lnTo>
                  <a:lnTo>
                    <a:pt x="112" y="121"/>
                  </a:lnTo>
                  <a:lnTo>
                    <a:pt x="112" y="121"/>
                  </a:lnTo>
                  <a:lnTo>
                    <a:pt x="112" y="98"/>
                  </a:lnTo>
                  <a:lnTo>
                    <a:pt x="111" y="80"/>
                  </a:lnTo>
                  <a:lnTo>
                    <a:pt x="109" y="66"/>
                  </a:lnTo>
                  <a:lnTo>
                    <a:pt x="106" y="54"/>
                  </a:lnTo>
                  <a:lnTo>
                    <a:pt x="103" y="49"/>
                  </a:lnTo>
                  <a:lnTo>
                    <a:pt x="101" y="45"/>
                  </a:lnTo>
                  <a:lnTo>
                    <a:pt x="99" y="42"/>
                  </a:lnTo>
                  <a:lnTo>
                    <a:pt x="96" y="38"/>
                  </a:lnTo>
                  <a:lnTo>
                    <a:pt x="92" y="36"/>
                  </a:lnTo>
                  <a:lnTo>
                    <a:pt x="88" y="35"/>
                  </a:lnTo>
                  <a:lnTo>
                    <a:pt x="84" y="34"/>
                  </a:lnTo>
                  <a:lnTo>
                    <a:pt x="79" y="34"/>
                  </a:lnTo>
                  <a:lnTo>
                    <a:pt x="79" y="34"/>
                  </a:lnTo>
                  <a:lnTo>
                    <a:pt x="74" y="34"/>
                  </a:lnTo>
                  <a:lnTo>
                    <a:pt x="70" y="35"/>
                  </a:lnTo>
                  <a:lnTo>
                    <a:pt x="66" y="36"/>
                  </a:lnTo>
                  <a:lnTo>
                    <a:pt x="63" y="38"/>
                  </a:lnTo>
                  <a:lnTo>
                    <a:pt x="60" y="42"/>
                  </a:lnTo>
                  <a:lnTo>
                    <a:pt x="57" y="45"/>
                  </a:lnTo>
                  <a:lnTo>
                    <a:pt x="55" y="49"/>
                  </a:lnTo>
                  <a:lnTo>
                    <a:pt x="53" y="54"/>
                  </a:lnTo>
                  <a:lnTo>
                    <a:pt x="50" y="66"/>
                  </a:lnTo>
                  <a:lnTo>
                    <a:pt x="49" y="80"/>
                  </a:lnTo>
                  <a:lnTo>
                    <a:pt x="48" y="98"/>
                  </a:lnTo>
                  <a:lnTo>
                    <a:pt x="48" y="121"/>
                  </a:lnTo>
                  <a:lnTo>
                    <a:pt x="48" y="121"/>
                  </a:lnTo>
                  <a:lnTo>
                    <a:pt x="48" y="142"/>
                  </a:lnTo>
                  <a:lnTo>
                    <a:pt x="49" y="160"/>
                  </a:lnTo>
                  <a:lnTo>
                    <a:pt x="50" y="174"/>
                  </a:lnTo>
                  <a:lnTo>
                    <a:pt x="53" y="186"/>
                  </a:lnTo>
                  <a:lnTo>
                    <a:pt x="55" y="191"/>
                  </a:lnTo>
                  <a:lnTo>
                    <a:pt x="57" y="195"/>
                  </a:lnTo>
                  <a:lnTo>
                    <a:pt x="60" y="198"/>
                  </a:lnTo>
                  <a:lnTo>
                    <a:pt x="63" y="202"/>
                  </a:lnTo>
                  <a:lnTo>
                    <a:pt x="66" y="204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ED60C18-8681-8E4E-9AA7-A65F2C8008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02588" y="4805363"/>
              <a:ext cx="77788" cy="125413"/>
            </a:xfrm>
            <a:custGeom>
              <a:avLst/>
              <a:gdLst>
                <a:gd name="T0" fmla="*/ 47 w 148"/>
                <a:gd name="T1" fmla="*/ 0 h 236"/>
                <a:gd name="T2" fmla="*/ 47 w 148"/>
                <a:gd name="T3" fmla="*/ 162 h 236"/>
                <a:gd name="T4" fmla="*/ 47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50 w 148"/>
                <a:gd name="T11" fmla="*/ 184 h 236"/>
                <a:gd name="T12" fmla="*/ 52 w 148"/>
                <a:gd name="T13" fmla="*/ 190 h 236"/>
                <a:gd name="T14" fmla="*/ 56 w 148"/>
                <a:gd name="T15" fmla="*/ 195 h 236"/>
                <a:gd name="T16" fmla="*/ 60 w 148"/>
                <a:gd name="T17" fmla="*/ 199 h 236"/>
                <a:gd name="T18" fmla="*/ 66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1 w 148"/>
                <a:gd name="T25" fmla="*/ 202 h 236"/>
                <a:gd name="T26" fmla="*/ 87 w 148"/>
                <a:gd name="T27" fmla="*/ 199 h 236"/>
                <a:gd name="T28" fmla="*/ 93 w 148"/>
                <a:gd name="T29" fmla="*/ 195 h 236"/>
                <a:gd name="T30" fmla="*/ 96 w 148"/>
                <a:gd name="T31" fmla="*/ 190 h 236"/>
                <a:gd name="T32" fmla="*/ 99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2 w 148"/>
                <a:gd name="T39" fmla="*/ 162 h 236"/>
                <a:gd name="T40" fmla="*/ 102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7 w 148"/>
                <a:gd name="T49" fmla="*/ 172 h 236"/>
                <a:gd name="T50" fmla="*/ 146 w 148"/>
                <a:gd name="T51" fmla="*/ 182 h 236"/>
                <a:gd name="T52" fmla="*/ 144 w 148"/>
                <a:gd name="T53" fmla="*/ 190 h 236"/>
                <a:gd name="T54" fmla="*/ 142 w 148"/>
                <a:gd name="T55" fmla="*/ 199 h 236"/>
                <a:gd name="T56" fmla="*/ 138 w 148"/>
                <a:gd name="T57" fmla="*/ 206 h 236"/>
                <a:gd name="T58" fmla="*/ 135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9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60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7 w 148"/>
                <a:gd name="T97" fmla="*/ 200 h 236"/>
                <a:gd name="T98" fmla="*/ 4 w 148"/>
                <a:gd name="T99" fmla="*/ 191 h 236"/>
                <a:gd name="T100" fmla="*/ 1 w 148"/>
                <a:gd name="T101" fmla="*/ 182 h 236"/>
                <a:gd name="T102" fmla="*/ 0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7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7" y="0"/>
                  </a:moveTo>
                  <a:lnTo>
                    <a:pt x="47" y="162"/>
                  </a:lnTo>
                  <a:lnTo>
                    <a:pt x="47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50" y="184"/>
                  </a:lnTo>
                  <a:lnTo>
                    <a:pt x="52" y="190"/>
                  </a:lnTo>
                  <a:lnTo>
                    <a:pt x="56" y="195"/>
                  </a:lnTo>
                  <a:lnTo>
                    <a:pt x="60" y="199"/>
                  </a:lnTo>
                  <a:lnTo>
                    <a:pt x="66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1" y="202"/>
                  </a:lnTo>
                  <a:lnTo>
                    <a:pt x="87" y="199"/>
                  </a:lnTo>
                  <a:lnTo>
                    <a:pt x="93" y="195"/>
                  </a:lnTo>
                  <a:lnTo>
                    <a:pt x="96" y="190"/>
                  </a:lnTo>
                  <a:lnTo>
                    <a:pt x="99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2" y="162"/>
                  </a:lnTo>
                  <a:lnTo>
                    <a:pt x="102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7" y="172"/>
                  </a:lnTo>
                  <a:lnTo>
                    <a:pt x="146" y="182"/>
                  </a:lnTo>
                  <a:lnTo>
                    <a:pt x="144" y="190"/>
                  </a:lnTo>
                  <a:lnTo>
                    <a:pt x="142" y="199"/>
                  </a:lnTo>
                  <a:lnTo>
                    <a:pt x="138" y="206"/>
                  </a:lnTo>
                  <a:lnTo>
                    <a:pt x="135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9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60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7" y="200"/>
                  </a:lnTo>
                  <a:lnTo>
                    <a:pt x="4" y="191"/>
                  </a:lnTo>
                  <a:lnTo>
                    <a:pt x="1" y="182"/>
                  </a:lnTo>
                  <a:lnTo>
                    <a:pt x="0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7C7C1B33-5573-8741-AA73-46BEF3E181A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01013" y="4805363"/>
              <a:ext cx="76200" cy="123825"/>
            </a:xfrm>
            <a:custGeom>
              <a:avLst/>
              <a:gdLst>
                <a:gd name="T0" fmla="*/ 0 w 144"/>
                <a:gd name="T1" fmla="*/ 0 h 232"/>
                <a:gd name="T2" fmla="*/ 82 w 144"/>
                <a:gd name="T3" fmla="*/ 0 h 232"/>
                <a:gd name="T4" fmla="*/ 82 w 144"/>
                <a:gd name="T5" fmla="*/ 0 h 232"/>
                <a:gd name="T6" fmla="*/ 90 w 144"/>
                <a:gd name="T7" fmla="*/ 1 h 232"/>
                <a:gd name="T8" fmla="*/ 98 w 144"/>
                <a:gd name="T9" fmla="*/ 2 h 232"/>
                <a:gd name="T10" fmla="*/ 105 w 144"/>
                <a:gd name="T11" fmla="*/ 4 h 232"/>
                <a:gd name="T12" fmla="*/ 111 w 144"/>
                <a:gd name="T13" fmla="*/ 6 h 232"/>
                <a:gd name="T14" fmla="*/ 117 w 144"/>
                <a:gd name="T15" fmla="*/ 9 h 232"/>
                <a:gd name="T16" fmla="*/ 122 w 144"/>
                <a:gd name="T17" fmla="*/ 13 h 232"/>
                <a:gd name="T18" fmla="*/ 127 w 144"/>
                <a:gd name="T19" fmla="*/ 17 h 232"/>
                <a:gd name="T20" fmla="*/ 131 w 144"/>
                <a:gd name="T21" fmla="*/ 22 h 232"/>
                <a:gd name="T22" fmla="*/ 134 w 144"/>
                <a:gd name="T23" fmla="*/ 27 h 232"/>
                <a:gd name="T24" fmla="*/ 137 w 144"/>
                <a:gd name="T25" fmla="*/ 32 h 232"/>
                <a:gd name="T26" fmla="*/ 141 w 144"/>
                <a:gd name="T27" fmla="*/ 45 h 232"/>
                <a:gd name="T28" fmla="*/ 144 w 144"/>
                <a:gd name="T29" fmla="*/ 57 h 232"/>
                <a:gd name="T30" fmla="*/ 144 w 144"/>
                <a:gd name="T31" fmla="*/ 70 h 232"/>
                <a:gd name="T32" fmla="*/ 144 w 144"/>
                <a:gd name="T33" fmla="*/ 70 h 232"/>
                <a:gd name="T34" fmla="*/ 144 w 144"/>
                <a:gd name="T35" fmla="*/ 78 h 232"/>
                <a:gd name="T36" fmla="*/ 143 w 144"/>
                <a:gd name="T37" fmla="*/ 86 h 232"/>
                <a:gd name="T38" fmla="*/ 141 w 144"/>
                <a:gd name="T39" fmla="*/ 94 h 232"/>
                <a:gd name="T40" fmla="*/ 139 w 144"/>
                <a:gd name="T41" fmla="*/ 101 h 232"/>
                <a:gd name="T42" fmla="*/ 136 w 144"/>
                <a:gd name="T43" fmla="*/ 107 h 232"/>
                <a:gd name="T44" fmla="*/ 133 w 144"/>
                <a:gd name="T45" fmla="*/ 112 h 232"/>
                <a:gd name="T46" fmla="*/ 129 w 144"/>
                <a:gd name="T47" fmla="*/ 118 h 232"/>
                <a:gd name="T48" fmla="*/ 124 w 144"/>
                <a:gd name="T49" fmla="*/ 123 h 232"/>
                <a:gd name="T50" fmla="*/ 119 w 144"/>
                <a:gd name="T51" fmla="*/ 127 h 232"/>
                <a:gd name="T52" fmla="*/ 114 w 144"/>
                <a:gd name="T53" fmla="*/ 130 h 232"/>
                <a:gd name="T54" fmla="*/ 108 w 144"/>
                <a:gd name="T55" fmla="*/ 133 h 232"/>
                <a:gd name="T56" fmla="*/ 101 w 144"/>
                <a:gd name="T57" fmla="*/ 136 h 232"/>
                <a:gd name="T58" fmla="*/ 95 w 144"/>
                <a:gd name="T59" fmla="*/ 137 h 232"/>
                <a:gd name="T60" fmla="*/ 87 w 144"/>
                <a:gd name="T61" fmla="*/ 139 h 232"/>
                <a:gd name="T62" fmla="*/ 71 w 144"/>
                <a:gd name="T63" fmla="*/ 140 h 232"/>
                <a:gd name="T64" fmla="*/ 46 w 144"/>
                <a:gd name="T65" fmla="*/ 140 h 232"/>
                <a:gd name="T66" fmla="*/ 46 w 144"/>
                <a:gd name="T67" fmla="*/ 232 h 232"/>
                <a:gd name="T68" fmla="*/ 0 w 144"/>
                <a:gd name="T69" fmla="*/ 232 h 232"/>
                <a:gd name="T70" fmla="*/ 0 w 144"/>
                <a:gd name="T71" fmla="*/ 0 h 232"/>
                <a:gd name="T72" fmla="*/ 46 w 144"/>
                <a:gd name="T73" fmla="*/ 105 h 232"/>
                <a:gd name="T74" fmla="*/ 67 w 144"/>
                <a:gd name="T75" fmla="*/ 105 h 232"/>
                <a:gd name="T76" fmla="*/ 67 w 144"/>
                <a:gd name="T77" fmla="*/ 105 h 232"/>
                <a:gd name="T78" fmla="*/ 74 w 144"/>
                <a:gd name="T79" fmla="*/ 104 h 232"/>
                <a:gd name="T80" fmla="*/ 80 w 144"/>
                <a:gd name="T81" fmla="*/ 103 h 232"/>
                <a:gd name="T82" fmla="*/ 85 w 144"/>
                <a:gd name="T83" fmla="*/ 100 h 232"/>
                <a:gd name="T84" fmla="*/ 90 w 144"/>
                <a:gd name="T85" fmla="*/ 96 h 232"/>
                <a:gd name="T86" fmla="*/ 93 w 144"/>
                <a:gd name="T87" fmla="*/ 92 h 232"/>
                <a:gd name="T88" fmla="*/ 96 w 144"/>
                <a:gd name="T89" fmla="*/ 86 h 232"/>
                <a:gd name="T90" fmla="*/ 98 w 144"/>
                <a:gd name="T91" fmla="*/ 79 h 232"/>
                <a:gd name="T92" fmla="*/ 98 w 144"/>
                <a:gd name="T93" fmla="*/ 70 h 232"/>
                <a:gd name="T94" fmla="*/ 98 w 144"/>
                <a:gd name="T95" fmla="*/ 70 h 232"/>
                <a:gd name="T96" fmla="*/ 98 w 144"/>
                <a:gd name="T97" fmla="*/ 62 h 232"/>
                <a:gd name="T98" fmla="*/ 97 w 144"/>
                <a:gd name="T99" fmla="*/ 55 h 232"/>
                <a:gd name="T100" fmla="*/ 94 w 144"/>
                <a:gd name="T101" fmla="*/ 49 h 232"/>
                <a:gd name="T102" fmla="*/ 91 w 144"/>
                <a:gd name="T103" fmla="*/ 44 h 232"/>
                <a:gd name="T104" fmla="*/ 87 w 144"/>
                <a:gd name="T105" fmla="*/ 40 h 232"/>
                <a:gd name="T106" fmla="*/ 81 w 144"/>
                <a:gd name="T107" fmla="*/ 37 h 232"/>
                <a:gd name="T108" fmla="*/ 74 w 144"/>
                <a:gd name="T109" fmla="*/ 35 h 232"/>
                <a:gd name="T110" fmla="*/ 65 w 144"/>
                <a:gd name="T111" fmla="*/ 34 h 232"/>
                <a:gd name="T112" fmla="*/ 46 w 144"/>
                <a:gd name="T113" fmla="*/ 34 h 232"/>
                <a:gd name="T114" fmla="*/ 46 w 144"/>
                <a:gd name="T115" fmla="*/ 10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4" h="232">
                  <a:moveTo>
                    <a:pt x="0" y="0"/>
                  </a:moveTo>
                  <a:lnTo>
                    <a:pt x="82" y="0"/>
                  </a:lnTo>
                  <a:lnTo>
                    <a:pt x="82" y="0"/>
                  </a:lnTo>
                  <a:lnTo>
                    <a:pt x="90" y="1"/>
                  </a:lnTo>
                  <a:lnTo>
                    <a:pt x="98" y="2"/>
                  </a:lnTo>
                  <a:lnTo>
                    <a:pt x="105" y="4"/>
                  </a:lnTo>
                  <a:lnTo>
                    <a:pt x="111" y="6"/>
                  </a:lnTo>
                  <a:lnTo>
                    <a:pt x="117" y="9"/>
                  </a:lnTo>
                  <a:lnTo>
                    <a:pt x="122" y="13"/>
                  </a:lnTo>
                  <a:lnTo>
                    <a:pt x="127" y="17"/>
                  </a:lnTo>
                  <a:lnTo>
                    <a:pt x="131" y="22"/>
                  </a:lnTo>
                  <a:lnTo>
                    <a:pt x="134" y="27"/>
                  </a:lnTo>
                  <a:lnTo>
                    <a:pt x="137" y="32"/>
                  </a:lnTo>
                  <a:lnTo>
                    <a:pt x="141" y="45"/>
                  </a:lnTo>
                  <a:lnTo>
                    <a:pt x="144" y="57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8"/>
                  </a:lnTo>
                  <a:lnTo>
                    <a:pt x="143" y="86"/>
                  </a:lnTo>
                  <a:lnTo>
                    <a:pt x="141" y="94"/>
                  </a:lnTo>
                  <a:lnTo>
                    <a:pt x="139" y="101"/>
                  </a:lnTo>
                  <a:lnTo>
                    <a:pt x="136" y="107"/>
                  </a:lnTo>
                  <a:lnTo>
                    <a:pt x="133" y="112"/>
                  </a:lnTo>
                  <a:lnTo>
                    <a:pt x="129" y="118"/>
                  </a:lnTo>
                  <a:lnTo>
                    <a:pt x="124" y="123"/>
                  </a:lnTo>
                  <a:lnTo>
                    <a:pt x="119" y="127"/>
                  </a:lnTo>
                  <a:lnTo>
                    <a:pt x="114" y="130"/>
                  </a:lnTo>
                  <a:lnTo>
                    <a:pt x="108" y="133"/>
                  </a:lnTo>
                  <a:lnTo>
                    <a:pt x="101" y="136"/>
                  </a:lnTo>
                  <a:lnTo>
                    <a:pt x="95" y="137"/>
                  </a:lnTo>
                  <a:lnTo>
                    <a:pt x="87" y="139"/>
                  </a:lnTo>
                  <a:lnTo>
                    <a:pt x="71" y="140"/>
                  </a:lnTo>
                  <a:lnTo>
                    <a:pt x="46" y="140"/>
                  </a:lnTo>
                  <a:lnTo>
                    <a:pt x="46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6" y="105"/>
                  </a:moveTo>
                  <a:lnTo>
                    <a:pt x="67" y="105"/>
                  </a:lnTo>
                  <a:lnTo>
                    <a:pt x="67" y="105"/>
                  </a:lnTo>
                  <a:lnTo>
                    <a:pt x="74" y="104"/>
                  </a:lnTo>
                  <a:lnTo>
                    <a:pt x="80" y="103"/>
                  </a:lnTo>
                  <a:lnTo>
                    <a:pt x="85" y="100"/>
                  </a:lnTo>
                  <a:lnTo>
                    <a:pt x="90" y="96"/>
                  </a:lnTo>
                  <a:lnTo>
                    <a:pt x="93" y="92"/>
                  </a:lnTo>
                  <a:lnTo>
                    <a:pt x="96" y="86"/>
                  </a:lnTo>
                  <a:lnTo>
                    <a:pt x="98" y="79"/>
                  </a:lnTo>
                  <a:lnTo>
                    <a:pt x="98" y="70"/>
                  </a:lnTo>
                  <a:lnTo>
                    <a:pt x="98" y="70"/>
                  </a:lnTo>
                  <a:lnTo>
                    <a:pt x="98" y="62"/>
                  </a:lnTo>
                  <a:lnTo>
                    <a:pt x="97" y="55"/>
                  </a:lnTo>
                  <a:lnTo>
                    <a:pt x="94" y="49"/>
                  </a:lnTo>
                  <a:lnTo>
                    <a:pt x="91" y="44"/>
                  </a:lnTo>
                  <a:lnTo>
                    <a:pt x="87" y="40"/>
                  </a:lnTo>
                  <a:lnTo>
                    <a:pt x="81" y="37"/>
                  </a:lnTo>
                  <a:lnTo>
                    <a:pt x="74" y="35"/>
                  </a:lnTo>
                  <a:lnTo>
                    <a:pt x="65" y="34"/>
                  </a:lnTo>
                  <a:lnTo>
                    <a:pt x="46" y="34"/>
                  </a:lnTo>
                  <a:lnTo>
                    <a:pt x="46" y="105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5F8BD04-2468-E04D-BA33-3AF56CF1BA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88325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3D2E945A-8ED3-6345-A44A-05659945564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315325" y="4805363"/>
              <a:ext cx="82550" cy="123825"/>
            </a:xfrm>
            <a:custGeom>
              <a:avLst/>
              <a:gdLst>
                <a:gd name="T0" fmla="*/ 87 w 157"/>
                <a:gd name="T1" fmla="*/ 0 h 232"/>
                <a:gd name="T2" fmla="*/ 101 w 157"/>
                <a:gd name="T3" fmla="*/ 1 h 232"/>
                <a:gd name="T4" fmla="*/ 124 w 157"/>
                <a:gd name="T5" fmla="*/ 9 h 232"/>
                <a:gd name="T6" fmla="*/ 132 w 157"/>
                <a:gd name="T7" fmla="*/ 15 h 232"/>
                <a:gd name="T8" fmla="*/ 139 w 157"/>
                <a:gd name="T9" fmla="*/ 23 h 232"/>
                <a:gd name="T10" fmla="*/ 144 w 157"/>
                <a:gd name="T11" fmla="*/ 33 h 232"/>
                <a:gd name="T12" fmla="*/ 147 w 157"/>
                <a:gd name="T13" fmla="*/ 46 h 232"/>
                <a:gd name="T14" fmla="*/ 149 w 157"/>
                <a:gd name="T15" fmla="*/ 60 h 232"/>
                <a:gd name="T16" fmla="*/ 146 w 157"/>
                <a:gd name="T17" fmla="*/ 81 h 232"/>
                <a:gd name="T18" fmla="*/ 139 w 157"/>
                <a:gd name="T19" fmla="*/ 98 h 232"/>
                <a:gd name="T20" fmla="*/ 127 w 157"/>
                <a:gd name="T21" fmla="*/ 110 h 232"/>
                <a:gd name="T22" fmla="*/ 110 w 157"/>
                <a:gd name="T23" fmla="*/ 118 h 232"/>
                <a:gd name="T24" fmla="*/ 110 w 157"/>
                <a:gd name="T25" fmla="*/ 118 h 232"/>
                <a:gd name="T26" fmla="*/ 129 w 157"/>
                <a:gd name="T27" fmla="*/ 124 h 232"/>
                <a:gd name="T28" fmla="*/ 136 w 157"/>
                <a:gd name="T29" fmla="*/ 129 h 232"/>
                <a:gd name="T30" fmla="*/ 140 w 157"/>
                <a:gd name="T31" fmla="*/ 137 h 232"/>
                <a:gd name="T32" fmla="*/ 146 w 157"/>
                <a:gd name="T33" fmla="*/ 157 h 232"/>
                <a:gd name="T34" fmla="*/ 147 w 157"/>
                <a:gd name="T35" fmla="*/ 188 h 232"/>
                <a:gd name="T36" fmla="*/ 148 w 157"/>
                <a:gd name="T37" fmla="*/ 205 h 232"/>
                <a:gd name="T38" fmla="*/ 151 w 157"/>
                <a:gd name="T39" fmla="*/ 221 h 232"/>
                <a:gd name="T40" fmla="*/ 155 w 157"/>
                <a:gd name="T41" fmla="*/ 228 h 232"/>
                <a:gd name="T42" fmla="*/ 157 w 157"/>
                <a:gd name="T43" fmla="*/ 232 h 232"/>
                <a:gd name="T44" fmla="*/ 108 w 157"/>
                <a:gd name="T45" fmla="*/ 232 h 232"/>
                <a:gd name="T46" fmla="*/ 103 w 157"/>
                <a:gd name="T47" fmla="*/ 221 h 232"/>
                <a:gd name="T48" fmla="*/ 102 w 157"/>
                <a:gd name="T49" fmla="*/ 208 h 232"/>
                <a:gd name="T50" fmla="*/ 100 w 157"/>
                <a:gd name="T51" fmla="*/ 163 h 232"/>
                <a:gd name="T52" fmla="*/ 99 w 157"/>
                <a:gd name="T53" fmla="*/ 151 h 232"/>
                <a:gd name="T54" fmla="*/ 94 w 157"/>
                <a:gd name="T55" fmla="*/ 142 h 232"/>
                <a:gd name="T56" fmla="*/ 84 w 157"/>
                <a:gd name="T57" fmla="*/ 136 h 232"/>
                <a:gd name="T58" fmla="*/ 72 w 157"/>
                <a:gd name="T59" fmla="*/ 134 h 232"/>
                <a:gd name="T60" fmla="*/ 48 w 157"/>
                <a:gd name="T61" fmla="*/ 232 h 232"/>
                <a:gd name="T62" fmla="*/ 0 w 157"/>
                <a:gd name="T63" fmla="*/ 0 h 232"/>
                <a:gd name="T64" fmla="*/ 67 w 157"/>
                <a:gd name="T65" fmla="*/ 101 h 232"/>
                <a:gd name="T66" fmla="*/ 75 w 157"/>
                <a:gd name="T67" fmla="*/ 101 h 232"/>
                <a:gd name="T68" fmla="*/ 87 w 157"/>
                <a:gd name="T69" fmla="*/ 97 h 232"/>
                <a:gd name="T70" fmla="*/ 97 w 157"/>
                <a:gd name="T71" fmla="*/ 89 h 232"/>
                <a:gd name="T72" fmla="*/ 102 w 157"/>
                <a:gd name="T73" fmla="*/ 75 h 232"/>
                <a:gd name="T74" fmla="*/ 102 w 157"/>
                <a:gd name="T75" fmla="*/ 67 h 232"/>
                <a:gd name="T76" fmla="*/ 100 w 157"/>
                <a:gd name="T77" fmla="*/ 53 h 232"/>
                <a:gd name="T78" fmla="*/ 94 w 157"/>
                <a:gd name="T79" fmla="*/ 43 h 232"/>
                <a:gd name="T80" fmla="*/ 83 w 157"/>
                <a:gd name="T81" fmla="*/ 37 h 232"/>
                <a:gd name="T82" fmla="*/ 69 w 157"/>
                <a:gd name="T83" fmla="*/ 34 h 232"/>
                <a:gd name="T84" fmla="*/ 48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7" y="0"/>
                  </a:lnTo>
                  <a:lnTo>
                    <a:pt x="87" y="0"/>
                  </a:lnTo>
                  <a:lnTo>
                    <a:pt x="101" y="1"/>
                  </a:lnTo>
                  <a:lnTo>
                    <a:pt x="113" y="4"/>
                  </a:lnTo>
                  <a:lnTo>
                    <a:pt x="124" y="9"/>
                  </a:lnTo>
                  <a:lnTo>
                    <a:pt x="128" y="12"/>
                  </a:lnTo>
                  <a:lnTo>
                    <a:pt x="132" y="15"/>
                  </a:lnTo>
                  <a:lnTo>
                    <a:pt x="136" y="19"/>
                  </a:lnTo>
                  <a:lnTo>
                    <a:pt x="139" y="23"/>
                  </a:lnTo>
                  <a:lnTo>
                    <a:pt x="142" y="28"/>
                  </a:lnTo>
                  <a:lnTo>
                    <a:pt x="144" y="33"/>
                  </a:lnTo>
                  <a:lnTo>
                    <a:pt x="146" y="40"/>
                  </a:lnTo>
                  <a:lnTo>
                    <a:pt x="147" y="46"/>
                  </a:lnTo>
                  <a:lnTo>
                    <a:pt x="149" y="60"/>
                  </a:lnTo>
                  <a:lnTo>
                    <a:pt x="149" y="60"/>
                  </a:lnTo>
                  <a:lnTo>
                    <a:pt x="148" y="71"/>
                  </a:lnTo>
                  <a:lnTo>
                    <a:pt x="146" y="81"/>
                  </a:lnTo>
                  <a:lnTo>
                    <a:pt x="143" y="90"/>
                  </a:lnTo>
                  <a:lnTo>
                    <a:pt x="139" y="98"/>
                  </a:lnTo>
                  <a:lnTo>
                    <a:pt x="134" y="104"/>
                  </a:lnTo>
                  <a:lnTo>
                    <a:pt x="127" y="110"/>
                  </a:lnTo>
                  <a:lnTo>
                    <a:pt x="119" y="114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21" y="120"/>
                  </a:lnTo>
                  <a:lnTo>
                    <a:pt x="129" y="124"/>
                  </a:lnTo>
                  <a:lnTo>
                    <a:pt x="133" y="126"/>
                  </a:lnTo>
                  <a:lnTo>
                    <a:pt x="136" y="129"/>
                  </a:lnTo>
                  <a:lnTo>
                    <a:pt x="138" y="133"/>
                  </a:lnTo>
                  <a:lnTo>
                    <a:pt x="140" y="137"/>
                  </a:lnTo>
                  <a:lnTo>
                    <a:pt x="144" y="146"/>
                  </a:lnTo>
                  <a:lnTo>
                    <a:pt x="146" y="157"/>
                  </a:lnTo>
                  <a:lnTo>
                    <a:pt x="147" y="171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8" y="205"/>
                  </a:lnTo>
                  <a:lnTo>
                    <a:pt x="149" y="217"/>
                  </a:lnTo>
                  <a:lnTo>
                    <a:pt x="151" y="221"/>
                  </a:lnTo>
                  <a:lnTo>
                    <a:pt x="152" y="225"/>
                  </a:lnTo>
                  <a:lnTo>
                    <a:pt x="155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8" y="232"/>
                  </a:lnTo>
                  <a:lnTo>
                    <a:pt x="108" y="232"/>
                  </a:lnTo>
                  <a:lnTo>
                    <a:pt x="105" y="227"/>
                  </a:lnTo>
                  <a:lnTo>
                    <a:pt x="103" y="221"/>
                  </a:lnTo>
                  <a:lnTo>
                    <a:pt x="102" y="215"/>
                  </a:lnTo>
                  <a:lnTo>
                    <a:pt x="102" y="208"/>
                  </a:lnTo>
                  <a:lnTo>
                    <a:pt x="100" y="163"/>
                  </a:lnTo>
                  <a:lnTo>
                    <a:pt x="100" y="163"/>
                  </a:lnTo>
                  <a:lnTo>
                    <a:pt x="100" y="157"/>
                  </a:lnTo>
                  <a:lnTo>
                    <a:pt x="99" y="151"/>
                  </a:lnTo>
                  <a:lnTo>
                    <a:pt x="96" y="146"/>
                  </a:lnTo>
                  <a:lnTo>
                    <a:pt x="94" y="142"/>
                  </a:lnTo>
                  <a:lnTo>
                    <a:pt x="89" y="139"/>
                  </a:lnTo>
                  <a:lnTo>
                    <a:pt x="84" y="136"/>
                  </a:lnTo>
                  <a:lnTo>
                    <a:pt x="79" y="135"/>
                  </a:lnTo>
                  <a:lnTo>
                    <a:pt x="72" y="134"/>
                  </a:lnTo>
                  <a:lnTo>
                    <a:pt x="48" y="134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8" y="101"/>
                  </a:moveTo>
                  <a:lnTo>
                    <a:pt x="67" y="101"/>
                  </a:lnTo>
                  <a:lnTo>
                    <a:pt x="67" y="101"/>
                  </a:lnTo>
                  <a:lnTo>
                    <a:pt x="75" y="101"/>
                  </a:lnTo>
                  <a:lnTo>
                    <a:pt x="82" y="99"/>
                  </a:lnTo>
                  <a:lnTo>
                    <a:pt x="87" y="97"/>
                  </a:lnTo>
                  <a:lnTo>
                    <a:pt x="92" y="93"/>
                  </a:lnTo>
                  <a:lnTo>
                    <a:pt x="97" y="89"/>
                  </a:lnTo>
                  <a:lnTo>
                    <a:pt x="100" y="83"/>
                  </a:lnTo>
                  <a:lnTo>
                    <a:pt x="102" y="75"/>
                  </a:lnTo>
                  <a:lnTo>
                    <a:pt x="102" y="67"/>
                  </a:lnTo>
                  <a:lnTo>
                    <a:pt x="102" y="67"/>
                  </a:lnTo>
                  <a:lnTo>
                    <a:pt x="102" y="59"/>
                  </a:lnTo>
                  <a:lnTo>
                    <a:pt x="100" y="53"/>
                  </a:lnTo>
                  <a:lnTo>
                    <a:pt x="98" y="48"/>
                  </a:lnTo>
                  <a:lnTo>
                    <a:pt x="94" y="43"/>
                  </a:lnTo>
                  <a:lnTo>
                    <a:pt x="89" y="40"/>
                  </a:lnTo>
                  <a:lnTo>
                    <a:pt x="83" y="37"/>
                  </a:lnTo>
                  <a:lnTo>
                    <a:pt x="77" y="35"/>
                  </a:lnTo>
                  <a:lnTo>
                    <a:pt x="69" y="34"/>
                  </a:lnTo>
                  <a:lnTo>
                    <a:pt x="48" y="34"/>
                  </a:lnTo>
                  <a:lnTo>
                    <a:pt x="48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2D15E131-580F-1D4C-870B-226031AF3E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13750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9A57657C-F0F0-2B4A-B92B-8FFE471CD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7888" y="4805363"/>
              <a:ext cx="80963" cy="123825"/>
            </a:xfrm>
            <a:custGeom>
              <a:avLst/>
              <a:gdLst>
                <a:gd name="T0" fmla="*/ 54 w 154"/>
                <a:gd name="T1" fmla="*/ 0 h 232"/>
                <a:gd name="T2" fmla="*/ 111 w 154"/>
                <a:gd name="T3" fmla="*/ 159 h 232"/>
                <a:gd name="T4" fmla="*/ 112 w 154"/>
                <a:gd name="T5" fmla="*/ 159 h 232"/>
                <a:gd name="T6" fmla="*/ 112 w 154"/>
                <a:gd name="T7" fmla="*/ 0 h 232"/>
                <a:gd name="T8" fmla="*/ 154 w 154"/>
                <a:gd name="T9" fmla="*/ 0 h 232"/>
                <a:gd name="T10" fmla="*/ 154 w 154"/>
                <a:gd name="T11" fmla="*/ 232 h 232"/>
                <a:gd name="T12" fmla="*/ 102 w 154"/>
                <a:gd name="T13" fmla="*/ 232 h 232"/>
                <a:gd name="T14" fmla="*/ 44 w 154"/>
                <a:gd name="T15" fmla="*/ 70 h 232"/>
                <a:gd name="T16" fmla="*/ 44 w 154"/>
                <a:gd name="T17" fmla="*/ 70 h 232"/>
                <a:gd name="T18" fmla="*/ 44 w 154"/>
                <a:gd name="T19" fmla="*/ 232 h 232"/>
                <a:gd name="T20" fmla="*/ 0 w 154"/>
                <a:gd name="T21" fmla="*/ 232 h 232"/>
                <a:gd name="T22" fmla="*/ 0 w 154"/>
                <a:gd name="T23" fmla="*/ 0 h 232"/>
                <a:gd name="T24" fmla="*/ 54 w 154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232">
                  <a:moveTo>
                    <a:pt x="54" y="0"/>
                  </a:moveTo>
                  <a:lnTo>
                    <a:pt x="111" y="159"/>
                  </a:lnTo>
                  <a:lnTo>
                    <a:pt x="112" y="159"/>
                  </a:lnTo>
                  <a:lnTo>
                    <a:pt x="112" y="0"/>
                  </a:lnTo>
                  <a:lnTo>
                    <a:pt x="154" y="0"/>
                  </a:lnTo>
                  <a:lnTo>
                    <a:pt x="154" y="232"/>
                  </a:lnTo>
                  <a:lnTo>
                    <a:pt x="102" y="232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4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8B4B6D88-1BD7-F54C-9D1B-74DBD8B610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89963" y="4805363"/>
              <a:ext cx="95250" cy="123825"/>
            </a:xfrm>
            <a:custGeom>
              <a:avLst/>
              <a:gdLst>
                <a:gd name="T0" fmla="*/ 61 w 180"/>
                <a:gd name="T1" fmla="*/ 0 h 232"/>
                <a:gd name="T2" fmla="*/ 119 w 180"/>
                <a:gd name="T3" fmla="*/ 0 h 232"/>
                <a:gd name="T4" fmla="*/ 180 w 180"/>
                <a:gd name="T5" fmla="*/ 232 h 232"/>
                <a:gd name="T6" fmla="*/ 131 w 180"/>
                <a:gd name="T7" fmla="*/ 232 h 232"/>
                <a:gd name="T8" fmla="*/ 121 w 180"/>
                <a:gd name="T9" fmla="*/ 183 h 232"/>
                <a:gd name="T10" fmla="*/ 59 w 180"/>
                <a:gd name="T11" fmla="*/ 183 h 232"/>
                <a:gd name="T12" fmla="*/ 48 w 180"/>
                <a:gd name="T13" fmla="*/ 232 h 232"/>
                <a:gd name="T14" fmla="*/ 0 w 180"/>
                <a:gd name="T15" fmla="*/ 232 h 232"/>
                <a:gd name="T16" fmla="*/ 61 w 180"/>
                <a:gd name="T17" fmla="*/ 0 h 232"/>
                <a:gd name="T18" fmla="*/ 67 w 180"/>
                <a:gd name="T19" fmla="*/ 145 h 232"/>
                <a:gd name="T20" fmla="*/ 113 w 180"/>
                <a:gd name="T21" fmla="*/ 145 h 232"/>
                <a:gd name="T22" fmla="*/ 90 w 180"/>
                <a:gd name="T23" fmla="*/ 41 h 232"/>
                <a:gd name="T24" fmla="*/ 90 w 180"/>
                <a:gd name="T25" fmla="*/ 41 h 232"/>
                <a:gd name="T26" fmla="*/ 67 w 180"/>
                <a:gd name="T27" fmla="*/ 14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0" h="232">
                  <a:moveTo>
                    <a:pt x="61" y="0"/>
                  </a:moveTo>
                  <a:lnTo>
                    <a:pt x="119" y="0"/>
                  </a:lnTo>
                  <a:lnTo>
                    <a:pt x="180" y="232"/>
                  </a:lnTo>
                  <a:lnTo>
                    <a:pt x="131" y="232"/>
                  </a:lnTo>
                  <a:lnTo>
                    <a:pt x="121" y="183"/>
                  </a:lnTo>
                  <a:lnTo>
                    <a:pt x="59" y="183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61" y="0"/>
                  </a:lnTo>
                  <a:close/>
                  <a:moveTo>
                    <a:pt x="67" y="145"/>
                  </a:moveTo>
                  <a:lnTo>
                    <a:pt x="113" y="145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67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1463F7BC-67D6-0543-963A-8CE7E3D072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91563" y="4805363"/>
              <a:ext cx="77788" cy="125413"/>
            </a:xfrm>
            <a:custGeom>
              <a:avLst/>
              <a:gdLst>
                <a:gd name="T0" fmla="*/ 46 w 148"/>
                <a:gd name="T1" fmla="*/ 0 h 236"/>
                <a:gd name="T2" fmla="*/ 46 w 148"/>
                <a:gd name="T3" fmla="*/ 162 h 236"/>
                <a:gd name="T4" fmla="*/ 46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49 w 148"/>
                <a:gd name="T11" fmla="*/ 184 h 236"/>
                <a:gd name="T12" fmla="*/ 52 w 148"/>
                <a:gd name="T13" fmla="*/ 190 h 236"/>
                <a:gd name="T14" fmla="*/ 55 w 148"/>
                <a:gd name="T15" fmla="*/ 195 h 236"/>
                <a:gd name="T16" fmla="*/ 60 w 148"/>
                <a:gd name="T17" fmla="*/ 199 h 236"/>
                <a:gd name="T18" fmla="*/ 67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2 w 148"/>
                <a:gd name="T25" fmla="*/ 202 h 236"/>
                <a:gd name="T26" fmla="*/ 88 w 148"/>
                <a:gd name="T27" fmla="*/ 199 h 236"/>
                <a:gd name="T28" fmla="*/ 92 w 148"/>
                <a:gd name="T29" fmla="*/ 195 h 236"/>
                <a:gd name="T30" fmla="*/ 96 w 148"/>
                <a:gd name="T31" fmla="*/ 190 h 236"/>
                <a:gd name="T32" fmla="*/ 98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1 w 148"/>
                <a:gd name="T39" fmla="*/ 162 h 236"/>
                <a:gd name="T40" fmla="*/ 101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8 w 148"/>
                <a:gd name="T49" fmla="*/ 172 h 236"/>
                <a:gd name="T50" fmla="*/ 147 w 148"/>
                <a:gd name="T51" fmla="*/ 182 h 236"/>
                <a:gd name="T52" fmla="*/ 144 w 148"/>
                <a:gd name="T53" fmla="*/ 190 h 236"/>
                <a:gd name="T54" fmla="*/ 141 w 148"/>
                <a:gd name="T55" fmla="*/ 199 h 236"/>
                <a:gd name="T56" fmla="*/ 138 w 148"/>
                <a:gd name="T57" fmla="*/ 206 h 236"/>
                <a:gd name="T58" fmla="*/ 134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8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59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6 w 148"/>
                <a:gd name="T97" fmla="*/ 200 h 236"/>
                <a:gd name="T98" fmla="*/ 4 w 148"/>
                <a:gd name="T99" fmla="*/ 191 h 236"/>
                <a:gd name="T100" fmla="*/ 2 w 148"/>
                <a:gd name="T101" fmla="*/ 182 h 236"/>
                <a:gd name="T102" fmla="*/ 1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6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6" y="0"/>
                  </a:moveTo>
                  <a:lnTo>
                    <a:pt x="46" y="162"/>
                  </a:lnTo>
                  <a:lnTo>
                    <a:pt x="46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49" y="184"/>
                  </a:lnTo>
                  <a:lnTo>
                    <a:pt x="52" y="190"/>
                  </a:lnTo>
                  <a:lnTo>
                    <a:pt x="55" y="195"/>
                  </a:lnTo>
                  <a:lnTo>
                    <a:pt x="60" y="199"/>
                  </a:lnTo>
                  <a:lnTo>
                    <a:pt x="67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2" y="202"/>
                  </a:lnTo>
                  <a:lnTo>
                    <a:pt x="88" y="199"/>
                  </a:lnTo>
                  <a:lnTo>
                    <a:pt x="92" y="195"/>
                  </a:lnTo>
                  <a:lnTo>
                    <a:pt x="96" y="190"/>
                  </a:lnTo>
                  <a:lnTo>
                    <a:pt x="98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1" y="162"/>
                  </a:lnTo>
                  <a:lnTo>
                    <a:pt x="101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8" y="172"/>
                  </a:lnTo>
                  <a:lnTo>
                    <a:pt x="147" y="182"/>
                  </a:lnTo>
                  <a:lnTo>
                    <a:pt x="144" y="190"/>
                  </a:lnTo>
                  <a:lnTo>
                    <a:pt x="141" y="199"/>
                  </a:lnTo>
                  <a:lnTo>
                    <a:pt x="138" y="206"/>
                  </a:lnTo>
                  <a:lnTo>
                    <a:pt x="134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8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59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6" y="200"/>
                  </a:lnTo>
                  <a:lnTo>
                    <a:pt x="4" y="191"/>
                  </a:lnTo>
                  <a:lnTo>
                    <a:pt x="2" y="182"/>
                  </a:lnTo>
                  <a:lnTo>
                    <a:pt x="1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8BC50F8A-6D53-3A49-AED4-3D9599C22B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89988" y="4805363"/>
              <a:ext cx="69850" cy="123825"/>
            </a:xfrm>
            <a:custGeom>
              <a:avLst/>
              <a:gdLst>
                <a:gd name="T0" fmla="*/ 0 w 130"/>
                <a:gd name="T1" fmla="*/ 232 h 232"/>
                <a:gd name="T2" fmla="*/ 0 w 130"/>
                <a:gd name="T3" fmla="*/ 0 h 232"/>
                <a:gd name="T4" fmla="*/ 47 w 130"/>
                <a:gd name="T5" fmla="*/ 0 h 232"/>
                <a:gd name="T6" fmla="*/ 47 w 130"/>
                <a:gd name="T7" fmla="*/ 193 h 232"/>
                <a:gd name="T8" fmla="*/ 130 w 130"/>
                <a:gd name="T9" fmla="*/ 193 h 232"/>
                <a:gd name="T10" fmla="*/ 130 w 130"/>
                <a:gd name="T11" fmla="*/ 232 h 232"/>
                <a:gd name="T12" fmla="*/ 0 w 130"/>
                <a:gd name="T13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232">
                  <a:moveTo>
                    <a:pt x="0" y="232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47" y="193"/>
                  </a:lnTo>
                  <a:lnTo>
                    <a:pt x="130" y="193"/>
                  </a:lnTo>
                  <a:lnTo>
                    <a:pt x="130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058C279E-F4D2-B242-8F06-365921CAA5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48725" y="4805363"/>
              <a:ext cx="77788" cy="123825"/>
            </a:xfrm>
            <a:custGeom>
              <a:avLst/>
              <a:gdLst>
                <a:gd name="T0" fmla="*/ 148 w 148"/>
                <a:gd name="T1" fmla="*/ 0 h 232"/>
                <a:gd name="T2" fmla="*/ 148 w 148"/>
                <a:gd name="T3" fmla="*/ 39 h 232"/>
                <a:gd name="T4" fmla="*/ 97 w 148"/>
                <a:gd name="T5" fmla="*/ 39 h 232"/>
                <a:gd name="T6" fmla="*/ 97 w 148"/>
                <a:gd name="T7" fmla="*/ 232 h 232"/>
                <a:gd name="T8" fmla="*/ 51 w 148"/>
                <a:gd name="T9" fmla="*/ 232 h 232"/>
                <a:gd name="T10" fmla="*/ 51 w 148"/>
                <a:gd name="T11" fmla="*/ 39 h 232"/>
                <a:gd name="T12" fmla="*/ 0 w 148"/>
                <a:gd name="T13" fmla="*/ 39 h 232"/>
                <a:gd name="T14" fmla="*/ 0 w 148"/>
                <a:gd name="T15" fmla="*/ 0 h 232"/>
                <a:gd name="T16" fmla="*/ 148 w 148"/>
                <a:gd name="T17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32">
                  <a:moveTo>
                    <a:pt x="148" y="0"/>
                  </a:moveTo>
                  <a:lnTo>
                    <a:pt x="148" y="39"/>
                  </a:lnTo>
                  <a:lnTo>
                    <a:pt x="97" y="39"/>
                  </a:lnTo>
                  <a:lnTo>
                    <a:pt x="97" y="232"/>
                  </a:lnTo>
                  <a:lnTo>
                    <a:pt x="51" y="232"/>
                  </a:lnTo>
                  <a:lnTo>
                    <a:pt x="51" y="39"/>
                  </a:lnTo>
                  <a:lnTo>
                    <a:pt x="0" y="39"/>
                  </a:lnTo>
                  <a:lnTo>
                    <a:pt x="0" y="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375698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'image des diapositives 7">
            <a:extLst>
              <a:ext uri="{FF2B5EF4-FFF2-40B4-BE49-F238E27FC236}">
                <a16:creationId xmlns:a16="http://schemas.microsoft.com/office/drawing/2014/main" id="{45A0CC9F-496E-F04A-A1FC-D4B7D07E0B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7E42E61C-3FB7-8D4A-A4AA-EC29226C1DEE}"/>
              </a:ext>
            </a:extLst>
          </p:cNvPr>
          <p:cNvGrpSpPr>
            <a:grpSpLocks noChangeAspect="1"/>
          </p:cNvGrpSpPr>
          <p:nvPr/>
        </p:nvGrpSpPr>
        <p:grpSpPr>
          <a:xfrm>
            <a:off x="285752" y="285749"/>
            <a:ext cx="1485195" cy="155315"/>
            <a:chOff x="7712075" y="4803775"/>
            <a:chExt cx="1214438" cy="127001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6D01D899-3635-4C42-ACCD-56B5D4692D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12075" y="4803775"/>
              <a:ext cx="80963" cy="127000"/>
            </a:xfrm>
            <a:custGeom>
              <a:avLst/>
              <a:gdLst>
                <a:gd name="T0" fmla="*/ 105 w 153"/>
                <a:gd name="T1" fmla="*/ 73 h 240"/>
                <a:gd name="T2" fmla="*/ 103 w 153"/>
                <a:gd name="T3" fmla="*/ 60 h 240"/>
                <a:gd name="T4" fmla="*/ 99 w 153"/>
                <a:gd name="T5" fmla="*/ 48 h 240"/>
                <a:gd name="T6" fmla="*/ 90 w 153"/>
                <a:gd name="T7" fmla="*/ 37 h 240"/>
                <a:gd name="T8" fmla="*/ 78 w 153"/>
                <a:gd name="T9" fmla="*/ 34 h 240"/>
                <a:gd name="T10" fmla="*/ 71 w 153"/>
                <a:gd name="T11" fmla="*/ 35 h 240"/>
                <a:gd name="T12" fmla="*/ 64 w 153"/>
                <a:gd name="T13" fmla="*/ 38 h 240"/>
                <a:gd name="T14" fmla="*/ 59 w 153"/>
                <a:gd name="T15" fmla="*/ 45 h 240"/>
                <a:gd name="T16" fmla="*/ 51 w 153"/>
                <a:gd name="T17" fmla="*/ 64 h 240"/>
                <a:gd name="T18" fmla="*/ 47 w 153"/>
                <a:gd name="T19" fmla="*/ 95 h 240"/>
                <a:gd name="T20" fmla="*/ 47 w 153"/>
                <a:gd name="T21" fmla="*/ 115 h 240"/>
                <a:gd name="T22" fmla="*/ 48 w 153"/>
                <a:gd name="T23" fmla="*/ 153 h 240"/>
                <a:gd name="T24" fmla="*/ 53 w 153"/>
                <a:gd name="T25" fmla="*/ 181 h 240"/>
                <a:gd name="T26" fmla="*/ 60 w 153"/>
                <a:gd name="T27" fmla="*/ 196 h 240"/>
                <a:gd name="T28" fmla="*/ 66 w 153"/>
                <a:gd name="T29" fmla="*/ 203 h 240"/>
                <a:gd name="T30" fmla="*/ 74 w 153"/>
                <a:gd name="T31" fmla="*/ 206 h 240"/>
                <a:gd name="T32" fmla="*/ 79 w 153"/>
                <a:gd name="T33" fmla="*/ 206 h 240"/>
                <a:gd name="T34" fmla="*/ 88 w 153"/>
                <a:gd name="T35" fmla="*/ 204 h 240"/>
                <a:gd name="T36" fmla="*/ 97 w 153"/>
                <a:gd name="T37" fmla="*/ 196 h 240"/>
                <a:gd name="T38" fmla="*/ 104 w 153"/>
                <a:gd name="T39" fmla="*/ 185 h 240"/>
                <a:gd name="T40" fmla="*/ 107 w 153"/>
                <a:gd name="T41" fmla="*/ 169 h 240"/>
                <a:gd name="T42" fmla="*/ 77 w 153"/>
                <a:gd name="T43" fmla="*/ 146 h 240"/>
                <a:gd name="T44" fmla="*/ 153 w 153"/>
                <a:gd name="T45" fmla="*/ 111 h 240"/>
                <a:gd name="T46" fmla="*/ 118 w 153"/>
                <a:gd name="T47" fmla="*/ 236 h 240"/>
                <a:gd name="T48" fmla="*/ 117 w 153"/>
                <a:gd name="T49" fmla="*/ 215 h 240"/>
                <a:gd name="T50" fmla="*/ 113 w 153"/>
                <a:gd name="T51" fmla="*/ 221 h 240"/>
                <a:gd name="T52" fmla="*/ 103 w 153"/>
                <a:gd name="T53" fmla="*/ 231 h 240"/>
                <a:gd name="T54" fmla="*/ 91 w 153"/>
                <a:gd name="T55" fmla="*/ 237 h 240"/>
                <a:gd name="T56" fmla="*/ 77 w 153"/>
                <a:gd name="T57" fmla="*/ 240 h 240"/>
                <a:gd name="T58" fmla="*/ 69 w 153"/>
                <a:gd name="T59" fmla="*/ 240 h 240"/>
                <a:gd name="T60" fmla="*/ 50 w 153"/>
                <a:gd name="T61" fmla="*/ 238 h 240"/>
                <a:gd name="T62" fmla="*/ 33 w 153"/>
                <a:gd name="T63" fmla="*/ 233 h 240"/>
                <a:gd name="T64" fmla="*/ 21 w 153"/>
                <a:gd name="T65" fmla="*/ 223 h 240"/>
                <a:gd name="T66" fmla="*/ 13 w 153"/>
                <a:gd name="T67" fmla="*/ 209 h 240"/>
                <a:gd name="T68" fmla="*/ 6 w 153"/>
                <a:gd name="T69" fmla="*/ 191 h 240"/>
                <a:gd name="T70" fmla="*/ 3 w 153"/>
                <a:gd name="T71" fmla="*/ 170 h 240"/>
                <a:gd name="T72" fmla="*/ 0 w 153"/>
                <a:gd name="T73" fmla="*/ 117 h 240"/>
                <a:gd name="T74" fmla="*/ 1 w 153"/>
                <a:gd name="T75" fmla="*/ 90 h 240"/>
                <a:gd name="T76" fmla="*/ 4 w 153"/>
                <a:gd name="T77" fmla="*/ 66 h 240"/>
                <a:gd name="T78" fmla="*/ 9 w 153"/>
                <a:gd name="T79" fmla="*/ 46 h 240"/>
                <a:gd name="T80" fmla="*/ 16 w 153"/>
                <a:gd name="T81" fmla="*/ 29 h 240"/>
                <a:gd name="T82" fmla="*/ 27 w 153"/>
                <a:gd name="T83" fmla="*/ 16 h 240"/>
                <a:gd name="T84" fmla="*/ 40 w 153"/>
                <a:gd name="T85" fmla="*/ 7 h 240"/>
                <a:gd name="T86" fmla="*/ 58 w 153"/>
                <a:gd name="T87" fmla="*/ 2 h 240"/>
                <a:gd name="T88" fmla="*/ 78 w 153"/>
                <a:gd name="T89" fmla="*/ 0 h 240"/>
                <a:gd name="T90" fmla="*/ 87 w 153"/>
                <a:gd name="T91" fmla="*/ 0 h 240"/>
                <a:gd name="T92" fmla="*/ 103 w 153"/>
                <a:gd name="T93" fmla="*/ 2 h 240"/>
                <a:gd name="T94" fmla="*/ 117 w 153"/>
                <a:gd name="T95" fmla="*/ 7 h 240"/>
                <a:gd name="T96" fmla="*/ 129 w 153"/>
                <a:gd name="T97" fmla="*/ 14 h 240"/>
                <a:gd name="T98" fmla="*/ 137 w 153"/>
                <a:gd name="T99" fmla="*/ 23 h 240"/>
                <a:gd name="T100" fmla="*/ 144 w 153"/>
                <a:gd name="T101" fmla="*/ 35 h 240"/>
                <a:gd name="T102" fmla="*/ 148 w 153"/>
                <a:gd name="T103" fmla="*/ 49 h 240"/>
                <a:gd name="T104" fmla="*/ 150 w 153"/>
                <a:gd name="T105" fmla="*/ 7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3" h="240">
                  <a:moveTo>
                    <a:pt x="105" y="73"/>
                  </a:moveTo>
                  <a:lnTo>
                    <a:pt x="105" y="73"/>
                  </a:lnTo>
                  <a:lnTo>
                    <a:pt x="104" y="67"/>
                  </a:lnTo>
                  <a:lnTo>
                    <a:pt x="103" y="60"/>
                  </a:lnTo>
                  <a:lnTo>
                    <a:pt x="101" y="53"/>
                  </a:lnTo>
                  <a:lnTo>
                    <a:pt x="99" y="48"/>
                  </a:lnTo>
                  <a:lnTo>
                    <a:pt x="95" y="42"/>
                  </a:lnTo>
                  <a:lnTo>
                    <a:pt x="90" y="37"/>
                  </a:lnTo>
                  <a:lnTo>
                    <a:pt x="85" y="35"/>
                  </a:lnTo>
                  <a:lnTo>
                    <a:pt x="78" y="34"/>
                  </a:lnTo>
                  <a:lnTo>
                    <a:pt x="78" y="34"/>
                  </a:lnTo>
                  <a:lnTo>
                    <a:pt x="71" y="35"/>
                  </a:lnTo>
                  <a:lnTo>
                    <a:pt x="67" y="36"/>
                  </a:lnTo>
                  <a:lnTo>
                    <a:pt x="64" y="38"/>
                  </a:lnTo>
                  <a:lnTo>
                    <a:pt x="61" y="42"/>
                  </a:lnTo>
                  <a:lnTo>
                    <a:pt x="59" y="45"/>
                  </a:lnTo>
                  <a:lnTo>
                    <a:pt x="54" y="53"/>
                  </a:lnTo>
                  <a:lnTo>
                    <a:pt x="51" y="64"/>
                  </a:lnTo>
                  <a:lnTo>
                    <a:pt x="49" y="78"/>
                  </a:lnTo>
                  <a:lnTo>
                    <a:pt x="47" y="95"/>
                  </a:lnTo>
                  <a:lnTo>
                    <a:pt x="47" y="115"/>
                  </a:lnTo>
                  <a:lnTo>
                    <a:pt x="47" y="115"/>
                  </a:lnTo>
                  <a:lnTo>
                    <a:pt x="47" y="135"/>
                  </a:lnTo>
                  <a:lnTo>
                    <a:pt x="48" y="153"/>
                  </a:lnTo>
                  <a:lnTo>
                    <a:pt x="50" y="168"/>
                  </a:lnTo>
                  <a:lnTo>
                    <a:pt x="53" y="181"/>
                  </a:lnTo>
                  <a:lnTo>
                    <a:pt x="57" y="192"/>
                  </a:lnTo>
                  <a:lnTo>
                    <a:pt x="60" y="196"/>
                  </a:lnTo>
                  <a:lnTo>
                    <a:pt x="63" y="199"/>
                  </a:lnTo>
                  <a:lnTo>
                    <a:pt x="66" y="203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lnTo>
                    <a:pt x="83" y="206"/>
                  </a:lnTo>
                  <a:lnTo>
                    <a:pt x="88" y="204"/>
                  </a:lnTo>
                  <a:lnTo>
                    <a:pt x="93" y="201"/>
                  </a:lnTo>
                  <a:lnTo>
                    <a:pt x="97" y="196"/>
                  </a:lnTo>
                  <a:lnTo>
                    <a:pt x="101" y="191"/>
                  </a:lnTo>
                  <a:lnTo>
                    <a:pt x="104" y="185"/>
                  </a:lnTo>
                  <a:lnTo>
                    <a:pt x="107" y="178"/>
                  </a:lnTo>
                  <a:lnTo>
                    <a:pt x="107" y="169"/>
                  </a:lnTo>
                  <a:lnTo>
                    <a:pt x="107" y="146"/>
                  </a:lnTo>
                  <a:lnTo>
                    <a:pt x="77" y="146"/>
                  </a:lnTo>
                  <a:lnTo>
                    <a:pt x="77" y="111"/>
                  </a:lnTo>
                  <a:lnTo>
                    <a:pt x="153" y="111"/>
                  </a:lnTo>
                  <a:lnTo>
                    <a:pt x="153" y="236"/>
                  </a:lnTo>
                  <a:lnTo>
                    <a:pt x="118" y="236"/>
                  </a:lnTo>
                  <a:lnTo>
                    <a:pt x="118" y="215"/>
                  </a:lnTo>
                  <a:lnTo>
                    <a:pt x="117" y="215"/>
                  </a:lnTo>
                  <a:lnTo>
                    <a:pt x="117" y="215"/>
                  </a:lnTo>
                  <a:lnTo>
                    <a:pt x="113" y="221"/>
                  </a:lnTo>
                  <a:lnTo>
                    <a:pt x="108" y="226"/>
                  </a:lnTo>
                  <a:lnTo>
                    <a:pt x="103" y="231"/>
                  </a:lnTo>
                  <a:lnTo>
                    <a:pt x="97" y="234"/>
                  </a:lnTo>
                  <a:lnTo>
                    <a:pt x="91" y="237"/>
                  </a:lnTo>
                  <a:lnTo>
                    <a:pt x="84" y="239"/>
                  </a:lnTo>
                  <a:lnTo>
                    <a:pt x="77" y="240"/>
                  </a:lnTo>
                  <a:lnTo>
                    <a:pt x="69" y="240"/>
                  </a:lnTo>
                  <a:lnTo>
                    <a:pt x="69" y="240"/>
                  </a:lnTo>
                  <a:lnTo>
                    <a:pt x="59" y="240"/>
                  </a:lnTo>
                  <a:lnTo>
                    <a:pt x="50" y="238"/>
                  </a:lnTo>
                  <a:lnTo>
                    <a:pt x="41" y="236"/>
                  </a:lnTo>
                  <a:lnTo>
                    <a:pt x="33" y="233"/>
                  </a:lnTo>
                  <a:lnTo>
                    <a:pt x="27" y="228"/>
                  </a:lnTo>
                  <a:lnTo>
                    <a:pt x="21" y="223"/>
                  </a:lnTo>
                  <a:lnTo>
                    <a:pt x="17" y="217"/>
                  </a:lnTo>
                  <a:lnTo>
                    <a:pt x="13" y="209"/>
                  </a:lnTo>
                  <a:lnTo>
                    <a:pt x="9" y="201"/>
                  </a:lnTo>
                  <a:lnTo>
                    <a:pt x="6" y="191"/>
                  </a:lnTo>
                  <a:lnTo>
                    <a:pt x="4" y="181"/>
                  </a:lnTo>
                  <a:lnTo>
                    <a:pt x="3" y="170"/>
                  </a:lnTo>
                  <a:lnTo>
                    <a:pt x="1" y="146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" y="90"/>
                  </a:lnTo>
                  <a:lnTo>
                    <a:pt x="2" y="78"/>
                  </a:lnTo>
                  <a:lnTo>
                    <a:pt x="4" y="66"/>
                  </a:lnTo>
                  <a:lnTo>
                    <a:pt x="6" y="56"/>
                  </a:lnTo>
                  <a:lnTo>
                    <a:pt x="9" y="46"/>
                  </a:lnTo>
                  <a:lnTo>
                    <a:pt x="12" y="37"/>
                  </a:lnTo>
                  <a:lnTo>
                    <a:pt x="16" y="29"/>
                  </a:lnTo>
                  <a:lnTo>
                    <a:pt x="21" y="22"/>
                  </a:lnTo>
                  <a:lnTo>
                    <a:pt x="27" y="16"/>
                  </a:lnTo>
                  <a:lnTo>
                    <a:pt x="33" y="11"/>
                  </a:lnTo>
                  <a:lnTo>
                    <a:pt x="40" y="7"/>
                  </a:lnTo>
                  <a:lnTo>
                    <a:pt x="49" y="4"/>
                  </a:lnTo>
                  <a:lnTo>
                    <a:pt x="58" y="2"/>
                  </a:lnTo>
                  <a:lnTo>
                    <a:pt x="67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87" y="0"/>
                  </a:lnTo>
                  <a:lnTo>
                    <a:pt x="95" y="1"/>
                  </a:lnTo>
                  <a:lnTo>
                    <a:pt x="103" y="2"/>
                  </a:lnTo>
                  <a:lnTo>
                    <a:pt x="110" y="4"/>
                  </a:lnTo>
                  <a:lnTo>
                    <a:pt x="117" y="7"/>
                  </a:lnTo>
                  <a:lnTo>
                    <a:pt x="123" y="10"/>
                  </a:lnTo>
                  <a:lnTo>
                    <a:pt x="129" y="14"/>
                  </a:lnTo>
                  <a:lnTo>
                    <a:pt x="133" y="18"/>
                  </a:lnTo>
                  <a:lnTo>
                    <a:pt x="137" y="23"/>
                  </a:lnTo>
                  <a:lnTo>
                    <a:pt x="141" y="29"/>
                  </a:lnTo>
                  <a:lnTo>
                    <a:pt x="144" y="35"/>
                  </a:lnTo>
                  <a:lnTo>
                    <a:pt x="146" y="42"/>
                  </a:lnTo>
                  <a:lnTo>
                    <a:pt x="148" y="49"/>
                  </a:lnTo>
                  <a:lnTo>
                    <a:pt x="149" y="57"/>
                  </a:lnTo>
                  <a:lnTo>
                    <a:pt x="150" y="73"/>
                  </a:lnTo>
                  <a:lnTo>
                    <a:pt x="105" y="73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9C0BE3C8-F739-374D-9104-98B99D103C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0500" y="4805363"/>
              <a:ext cx="82550" cy="123825"/>
            </a:xfrm>
            <a:custGeom>
              <a:avLst/>
              <a:gdLst>
                <a:gd name="T0" fmla="*/ 86 w 157"/>
                <a:gd name="T1" fmla="*/ 0 h 232"/>
                <a:gd name="T2" fmla="*/ 99 w 157"/>
                <a:gd name="T3" fmla="*/ 1 h 232"/>
                <a:gd name="T4" fmla="*/ 123 w 157"/>
                <a:gd name="T5" fmla="*/ 9 h 232"/>
                <a:gd name="T6" fmla="*/ 131 w 157"/>
                <a:gd name="T7" fmla="*/ 15 h 232"/>
                <a:gd name="T8" fmla="*/ 138 w 157"/>
                <a:gd name="T9" fmla="*/ 23 h 232"/>
                <a:gd name="T10" fmla="*/ 143 w 157"/>
                <a:gd name="T11" fmla="*/ 33 h 232"/>
                <a:gd name="T12" fmla="*/ 147 w 157"/>
                <a:gd name="T13" fmla="*/ 46 h 232"/>
                <a:gd name="T14" fmla="*/ 148 w 157"/>
                <a:gd name="T15" fmla="*/ 60 h 232"/>
                <a:gd name="T16" fmla="*/ 145 w 157"/>
                <a:gd name="T17" fmla="*/ 81 h 232"/>
                <a:gd name="T18" fmla="*/ 138 w 157"/>
                <a:gd name="T19" fmla="*/ 98 h 232"/>
                <a:gd name="T20" fmla="*/ 126 w 157"/>
                <a:gd name="T21" fmla="*/ 110 h 232"/>
                <a:gd name="T22" fmla="*/ 108 w 157"/>
                <a:gd name="T23" fmla="*/ 118 h 232"/>
                <a:gd name="T24" fmla="*/ 108 w 157"/>
                <a:gd name="T25" fmla="*/ 118 h 232"/>
                <a:gd name="T26" fmla="*/ 128 w 157"/>
                <a:gd name="T27" fmla="*/ 124 h 232"/>
                <a:gd name="T28" fmla="*/ 135 w 157"/>
                <a:gd name="T29" fmla="*/ 129 h 232"/>
                <a:gd name="T30" fmla="*/ 139 w 157"/>
                <a:gd name="T31" fmla="*/ 137 h 232"/>
                <a:gd name="T32" fmla="*/ 145 w 157"/>
                <a:gd name="T33" fmla="*/ 157 h 232"/>
                <a:gd name="T34" fmla="*/ 146 w 157"/>
                <a:gd name="T35" fmla="*/ 188 h 232"/>
                <a:gd name="T36" fmla="*/ 147 w 157"/>
                <a:gd name="T37" fmla="*/ 205 h 232"/>
                <a:gd name="T38" fmla="*/ 150 w 157"/>
                <a:gd name="T39" fmla="*/ 221 h 232"/>
                <a:gd name="T40" fmla="*/ 154 w 157"/>
                <a:gd name="T41" fmla="*/ 228 h 232"/>
                <a:gd name="T42" fmla="*/ 157 w 157"/>
                <a:gd name="T43" fmla="*/ 232 h 232"/>
                <a:gd name="T44" fmla="*/ 106 w 157"/>
                <a:gd name="T45" fmla="*/ 232 h 232"/>
                <a:gd name="T46" fmla="*/ 101 w 157"/>
                <a:gd name="T47" fmla="*/ 221 h 232"/>
                <a:gd name="T48" fmla="*/ 100 w 157"/>
                <a:gd name="T49" fmla="*/ 208 h 232"/>
                <a:gd name="T50" fmla="*/ 99 w 157"/>
                <a:gd name="T51" fmla="*/ 163 h 232"/>
                <a:gd name="T52" fmla="*/ 97 w 157"/>
                <a:gd name="T53" fmla="*/ 151 h 232"/>
                <a:gd name="T54" fmla="*/ 92 w 157"/>
                <a:gd name="T55" fmla="*/ 142 h 232"/>
                <a:gd name="T56" fmla="*/ 83 w 157"/>
                <a:gd name="T57" fmla="*/ 136 h 232"/>
                <a:gd name="T58" fmla="*/ 71 w 157"/>
                <a:gd name="T59" fmla="*/ 134 h 232"/>
                <a:gd name="T60" fmla="*/ 47 w 157"/>
                <a:gd name="T61" fmla="*/ 232 h 232"/>
                <a:gd name="T62" fmla="*/ 0 w 157"/>
                <a:gd name="T63" fmla="*/ 0 h 232"/>
                <a:gd name="T64" fmla="*/ 66 w 157"/>
                <a:gd name="T65" fmla="*/ 101 h 232"/>
                <a:gd name="T66" fmla="*/ 74 w 157"/>
                <a:gd name="T67" fmla="*/ 101 h 232"/>
                <a:gd name="T68" fmla="*/ 87 w 157"/>
                <a:gd name="T69" fmla="*/ 97 h 232"/>
                <a:gd name="T70" fmla="*/ 95 w 157"/>
                <a:gd name="T71" fmla="*/ 89 h 232"/>
                <a:gd name="T72" fmla="*/ 100 w 157"/>
                <a:gd name="T73" fmla="*/ 75 h 232"/>
                <a:gd name="T74" fmla="*/ 100 w 157"/>
                <a:gd name="T75" fmla="*/ 67 h 232"/>
                <a:gd name="T76" fmla="*/ 98 w 157"/>
                <a:gd name="T77" fmla="*/ 53 h 232"/>
                <a:gd name="T78" fmla="*/ 92 w 157"/>
                <a:gd name="T79" fmla="*/ 43 h 232"/>
                <a:gd name="T80" fmla="*/ 82 w 157"/>
                <a:gd name="T81" fmla="*/ 37 h 232"/>
                <a:gd name="T82" fmla="*/ 68 w 157"/>
                <a:gd name="T83" fmla="*/ 34 h 232"/>
                <a:gd name="T84" fmla="*/ 47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6" y="0"/>
                  </a:lnTo>
                  <a:lnTo>
                    <a:pt x="86" y="0"/>
                  </a:lnTo>
                  <a:lnTo>
                    <a:pt x="99" y="1"/>
                  </a:lnTo>
                  <a:lnTo>
                    <a:pt x="112" y="4"/>
                  </a:lnTo>
                  <a:lnTo>
                    <a:pt x="123" y="9"/>
                  </a:lnTo>
                  <a:lnTo>
                    <a:pt x="127" y="12"/>
                  </a:lnTo>
                  <a:lnTo>
                    <a:pt x="131" y="15"/>
                  </a:lnTo>
                  <a:lnTo>
                    <a:pt x="135" y="19"/>
                  </a:lnTo>
                  <a:lnTo>
                    <a:pt x="138" y="23"/>
                  </a:lnTo>
                  <a:lnTo>
                    <a:pt x="141" y="28"/>
                  </a:lnTo>
                  <a:lnTo>
                    <a:pt x="143" y="33"/>
                  </a:lnTo>
                  <a:lnTo>
                    <a:pt x="145" y="40"/>
                  </a:lnTo>
                  <a:lnTo>
                    <a:pt x="147" y="46"/>
                  </a:lnTo>
                  <a:lnTo>
                    <a:pt x="148" y="60"/>
                  </a:lnTo>
                  <a:lnTo>
                    <a:pt x="148" y="60"/>
                  </a:lnTo>
                  <a:lnTo>
                    <a:pt x="147" y="71"/>
                  </a:lnTo>
                  <a:lnTo>
                    <a:pt x="145" y="81"/>
                  </a:lnTo>
                  <a:lnTo>
                    <a:pt x="142" y="90"/>
                  </a:lnTo>
                  <a:lnTo>
                    <a:pt x="138" y="98"/>
                  </a:lnTo>
                  <a:lnTo>
                    <a:pt x="133" y="104"/>
                  </a:lnTo>
                  <a:lnTo>
                    <a:pt x="126" y="110"/>
                  </a:lnTo>
                  <a:lnTo>
                    <a:pt x="119" y="114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20" y="120"/>
                  </a:lnTo>
                  <a:lnTo>
                    <a:pt x="128" y="124"/>
                  </a:lnTo>
                  <a:lnTo>
                    <a:pt x="132" y="126"/>
                  </a:lnTo>
                  <a:lnTo>
                    <a:pt x="135" y="129"/>
                  </a:lnTo>
                  <a:lnTo>
                    <a:pt x="137" y="133"/>
                  </a:lnTo>
                  <a:lnTo>
                    <a:pt x="139" y="137"/>
                  </a:lnTo>
                  <a:lnTo>
                    <a:pt x="143" y="146"/>
                  </a:lnTo>
                  <a:lnTo>
                    <a:pt x="145" y="157"/>
                  </a:lnTo>
                  <a:lnTo>
                    <a:pt x="146" y="171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7" y="205"/>
                  </a:lnTo>
                  <a:lnTo>
                    <a:pt x="148" y="217"/>
                  </a:lnTo>
                  <a:lnTo>
                    <a:pt x="150" y="221"/>
                  </a:lnTo>
                  <a:lnTo>
                    <a:pt x="151" y="225"/>
                  </a:lnTo>
                  <a:lnTo>
                    <a:pt x="154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6" y="232"/>
                  </a:lnTo>
                  <a:lnTo>
                    <a:pt x="106" y="232"/>
                  </a:lnTo>
                  <a:lnTo>
                    <a:pt x="103" y="227"/>
                  </a:lnTo>
                  <a:lnTo>
                    <a:pt x="101" y="221"/>
                  </a:lnTo>
                  <a:lnTo>
                    <a:pt x="100" y="215"/>
                  </a:lnTo>
                  <a:lnTo>
                    <a:pt x="100" y="208"/>
                  </a:lnTo>
                  <a:lnTo>
                    <a:pt x="99" y="163"/>
                  </a:lnTo>
                  <a:lnTo>
                    <a:pt x="99" y="163"/>
                  </a:lnTo>
                  <a:lnTo>
                    <a:pt x="98" y="157"/>
                  </a:lnTo>
                  <a:lnTo>
                    <a:pt x="97" y="151"/>
                  </a:lnTo>
                  <a:lnTo>
                    <a:pt x="95" y="146"/>
                  </a:lnTo>
                  <a:lnTo>
                    <a:pt x="92" y="142"/>
                  </a:lnTo>
                  <a:lnTo>
                    <a:pt x="88" y="139"/>
                  </a:lnTo>
                  <a:lnTo>
                    <a:pt x="83" y="136"/>
                  </a:lnTo>
                  <a:lnTo>
                    <a:pt x="78" y="135"/>
                  </a:lnTo>
                  <a:lnTo>
                    <a:pt x="71" y="134"/>
                  </a:lnTo>
                  <a:lnTo>
                    <a:pt x="47" y="134"/>
                  </a:lnTo>
                  <a:lnTo>
                    <a:pt x="47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7" y="101"/>
                  </a:moveTo>
                  <a:lnTo>
                    <a:pt x="66" y="101"/>
                  </a:lnTo>
                  <a:lnTo>
                    <a:pt x="66" y="101"/>
                  </a:lnTo>
                  <a:lnTo>
                    <a:pt x="74" y="101"/>
                  </a:lnTo>
                  <a:lnTo>
                    <a:pt x="81" y="99"/>
                  </a:lnTo>
                  <a:lnTo>
                    <a:pt x="87" y="97"/>
                  </a:lnTo>
                  <a:lnTo>
                    <a:pt x="91" y="93"/>
                  </a:lnTo>
                  <a:lnTo>
                    <a:pt x="95" y="89"/>
                  </a:lnTo>
                  <a:lnTo>
                    <a:pt x="98" y="83"/>
                  </a:lnTo>
                  <a:lnTo>
                    <a:pt x="100" y="75"/>
                  </a:lnTo>
                  <a:lnTo>
                    <a:pt x="100" y="67"/>
                  </a:lnTo>
                  <a:lnTo>
                    <a:pt x="100" y="67"/>
                  </a:lnTo>
                  <a:lnTo>
                    <a:pt x="100" y="59"/>
                  </a:lnTo>
                  <a:lnTo>
                    <a:pt x="98" y="53"/>
                  </a:lnTo>
                  <a:lnTo>
                    <a:pt x="96" y="48"/>
                  </a:lnTo>
                  <a:lnTo>
                    <a:pt x="92" y="43"/>
                  </a:lnTo>
                  <a:lnTo>
                    <a:pt x="88" y="40"/>
                  </a:lnTo>
                  <a:lnTo>
                    <a:pt x="82" y="37"/>
                  </a:lnTo>
                  <a:lnTo>
                    <a:pt x="76" y="35"/>
                  </a:lnTo>
                  <a:lnTo>
                    <a:pt x="68" y="34"/>
                  </a:lnTo>
                  <a:lnTo>
                    <a:pt x="47" y="34"/>
                  </a:lnTo>
                  <a:lnTo>
                    <a:pt x="47" y="101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118586C-5E61-0748-B806-FBF0E7947F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04163" y="4803775"/>
              <a:ext cx="84138" cy="127000"/>
            </a:xfrm>
            <a:custGeom>
              <a:avLst/>
              <a:gdLst>
                <a:gd name="T0" fmla="*/ 79 w 158"/>
                <a:gd name="T1" fmla="*/ 0 h 240"/>
                <a:gd name="T2" fmla="*/ 102 w 158"/>
                <a:gd name="T3" fmla="*/ 2 h 240"/>
                <a:gd name="T4" fmla="*/ 122 w 158"/>
                <a:gd name="T5" fmla="*/ 8 h 240"/>
                <a:gd name="T6" fmla="*/ 135 w 158"/>
                <a:gd name="T7" fmla="*/ 19 h 240"/>
                <a:gd name="T8" fmla="*/ 145 w 158"/>
                <a:gd name="T9" fmla="*/ 33 h 240"/>
                <a:gd name="T10" fmla="*/ 152 w 158"/>
                <a:gd name="T11" fmla="*/ 51 h 240"/>
                <a:gd name="T12" fmla="*/ 156 w 158"/>
                <a:gd name="T13" fmla="*/ 72 h 240"/>
                <a:gd name="T14" fmla="*/ 158 w 158"/>
                <a:gd name="T15" fmla="*/ 121 h 240"/>
                <a:gd name="T16" fmla="*/ 158 w 158"/>
                <a:gd name="T17" fmla="*/ 146 h 240"/>
                <a:gd name="T18" fmla="*/ 154 w 158"/>
                <a:gd name="T19" fmla="*/ 179 h 240"/>
                <a:gd name="T20" fmla="*/ 149 w 158"/>
                <a:gd name="T21" fmla="*/ 198 h 240"/>
                <a:gd name="T22" fmla="*/ 141 w 158"/>
                <a:gd name="T23" fmla="*/ 215 h 240"/>
                <a:gd name="T24" fmla="*/ 129 w 158"/>
                <a:gd name="T25" fmla="*/ 227 h 240"/>
                <a:gd name="T26" fmla="*/ 113 w 158"/>
                <a:gd name="T27" fmla="*/ 235 h 240"/>
                <a:gd name="T28" fmla="*/ 92 w 158"/>
                <a:gd name="T29" fmla="*/ 240 h 240"/>
                <a:gd name="T30" fmla="*/ 79 w 158"/>
                <a:gd name="T31" fmla="*/ 240 h 240"/>
                <a:gd name="T32" fmla="*/ 56 w 158"/>
                <a:gd name="T33" fmla="*/ 238 h 240"/>
                <a:gd name="T34" fmla="*/ 38 w 158"/>
                <a:gd name="T35" fmla="*/ 232 h 240"/>
                <a:gd name="T36" fmla="*/ 24 w 158"/>
                <a:gd name="T37" fmla="*/ 221 h 240"/>
                <a:gd name="T38" fmla="*/ 13 w 158"/>
                <a:gd name="T39" fmla="*/ 207 h 240"/>
                <a:gd name="T40" fmla="*/ 7 w 158"/>
                <a:gd name="T41" fmla="*/ 189 h 240"/>
                <a:gd name="T42" fmla="*/ 3 w 158"/>
                <a:gd name="T43" fmla="*/ 168 h 240"/>
                <a:gd name="T44" fmla="*/ 0 w 158"/>
                <a:gd name="T45" fmla="*/ 121 h 240"/>
                <a:gd name="T46" fmla="*/ 1 w 158"/>
                <a:gd name="T47" fmla="*/ 94 h 240"/>
                <a:gd name="T48" fmla="*/ 5 w 158"/>
                <a:gd name="T49" fmla="*/ 61 h 240"/>
                <a:gd name="T50" fmla="*/ 10 w 158"/>
                <a:gd name="T51" fmla="*/ 42 h 240"/>
                <a:gd name="T52" fmla="*/ 18 w 158"/>
                <a:gd name="T53" fmla="*/ 26 h 240"/>
                <a:gd name="T54" fmla="*/ 31 w 158"/>
                <a:gd name="T55" fmla="*/ 13 h 240"/>
                <a:gd name="T56" fmla="*/ 46 w 158"/>
                <a:gd name="T57" fmla="*/ 5 h 240"/>
                <a:gd name="T58" fmla="*/ 67 w 158"/>
                <a:gd name="T59" fmla="*/ 0 h 240"/>
                <a:gd name="T60" fmla="*/ 79 w 158"/>
                <a:gd name="T61" fmla="*/ 0 h 240"/>
                <a:gd name="T62" fmla="*/ 79 w 158"/>
                <a:gd name="T63" fmla="*/ 206 h 240"/>
                <a:gd name="T64" fmla="*/ 88 w 158"/>
                <a:gd name="T65" fmla="*/ 205 h 240"/>
                <a:gd name="T66" fmla="*/ 96 w 158"/>
                <a:gd name="T67" fmla="*/ 202 h 240"/>
                <a:gd name="T68" fmla="*/ 101 w 158"/>
                <a:gd name="T69" fmla="*/ 195 h 240"/>
                <a:gd name="T70" fmla="*/ 106 w 158"/>
                <a:gd name="T71" fmla="*/ 186 h 240"/>
                <a:gd name="T72" fmla="*/ 111 w 158"/>
                <a:gd name="T73" fmla="*/ 160 h 240"/>
                <a:gd name="T74" fmla="*/ 112 w 158"/>
                <a:gd name="T75" fmla="*/ 121 h 240"/>
                <a:gd name="T76" fmla="*/ 112 w 158"/>
                <a:gd name="T77" fmla="*/ 98 h 240"/>
                <a:gd name="T78" fmla="*/ 109 w 158"/>
                <a:gd name="T79" fmla="*/ 66 h 240"/>
                <a:gd name="T80" fmla="*/ 103 w 158"/>
                <a:gd name="T81" fmla="*/ 49 h 240"/>
                <a:gd name="T82" fmla="*/ 99 w 158"/>
                <a:gd name="T83" fmla="*/ 42 h 240"/>
                <a:gd name="T84" fmla="*/ 92 w 158"/>
                <a:gd name="T85" fmla="*/ 36 h 240"/>
                <a:gd name="T86" fmla="*/ 84 w 158"/>
                <a:gd name="T87" fmla="*/ 34 h 240"/>
                <a:gd name="T88" fmla="*/ 79 w 158"/>
                <a:gd name="T89" fmla="*/ 34 h 240"/>
                <a:gd name="T90" fmla="*/ 70 w 158"/>
                <a:gd name="T91" fmla="*/ 35 h 240"/>
                <a:gd name="T92" fmla="*/ 63 w 158"/>
                <a:gd name="T93" fmla="*/ 38 h 240"/>
                <a:gd name="T94" fmla="*/ 57 w 158"/>
                <a:gd name="T95" fmla="*/ 45 h 240"/>
                <a:gd name="T96" fmla="*/ 53 w 158"/>
                <a:gd name="T97" fmla="*/ 54 h 240"/>
                <a:gd name="T98" fmla="*/ 49 w 158"/>
                <a:gd name="T99" fmla="*/ 80 h 240"/>
                <a:gd name="T100" fmla="*/ 48 w 158"/>
                <a:gd name="T101" fmla="*/ 121 h 240"/>
                <a:gd name="T102" fmla="*/ 48 w 158"/>
                <a:gd name="T103" fmla="*/ 142 h 240"/>
                <a:gd name="T104" fmla="*/ 50 w 158"/>
                <a:gd name="T105" fmla="*/ 174 h 240"/>
                <a:gd name="T106" fmla="*/ 55 w 158"/>
                <a:gd name="T107" fmla="*/ 191 h 240"/>
                <a:gd name="T108" fmla="*/ 60 w 158"/>
                <a:gd name="T109" fmla="*/ 198 h 240"/>
                <a:gd name="T110" fmla="*/ 66 w 158"/>
                <a:gd name="T111" fmla="*/ 204 h 240"/>
                <a:gd name="T112" fmla="*/ 74 w 158"/>
                <a:gd name="T113" fmla="*/ 206 h 240"/>
                <a:gd name="T114" fmla="*/ 79 w 158"/>
                <a:gd name="T115" fmla="*/ 20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8" h="240">
                  <a:moveTo>
                    <a:pt x="79" y="0"/>
                  </a:moveTo>
                  <a:lnTo>
                    <a:pt x="79" y="0"/>
                  </a:lnTo>
                  <a:lnTo>
                    <a:pt x="92" y="0"/>
                  </a:lnTo>
                  <a:lnTo>
                    <a:pt x="102" y="2"/>
                  </a:lnTo>
                  <a:lnTo>
                    <a:pt x="113" y="5"/>
                  </a:lnTo>
                  <a:lnTo>
                    <a:pt x="122" y="8"/>
                  </a:lnTo>
                  <a:lnTo>
                    <a:pt x="129" y="13"/>
                  </a:lnTo>
                  <a:lnTo>
                    <a:pt x="135" y="19"/>
                  </a:lnTo>
                  <a:lnTo>
                    <a:pt x="141" y="26"/>
                  </a:lnTo>
                  <a:lnTo>
                    <a:pt x="145" y="33"/>
                  </a:lnTo>
                  <a:lnTo>
                    <a:pt x="149" y="42"/>
                  </a:lnTo>
                  <a:lnTo>
                    <a:pt x="152" y="51"/>
                  </a:lnTo>
                  <a:lnTo>
                    <a:pt x="154" y="61"/>
                  </a:lnTo>
                  <a:lnTo>
                    <a:pt x="156" y="72"/>
                  </a:lnTo>
                  <a:lnTo>
                    <a:pt x="158" y="94"/>
                  </a:lnTo>
                  <a:lnTo>
                    <a:pt x="158" y="121"/>
                  </a:lnTo>
                  <a:lnTo>
                    <a:pt x="158" y="121"/>
                  </a:lnTo>
                  <a:lnTo>
                    <a:pt x="158" y="146"/>
                  </a:lnTo>
                  <a:lnTo>
                    <a:pt x="156" y="168"/>
                  </a:lnTo>
                  <a:lnTo>
                    <a:pt x="154" y="179"/>
                  </a:lnTo>
                  <a:lnTo>
                    <a:pt x="152" y="189"/>
                  </a:lnTo>
                  <a:lnTo>
                    <a:pt x="149" y="198"/>
                  </a:lnTo>
                  <a:lnTo>
                    <a:pt x="145" y="207"/>
                  </a:lnTo>
                  <a:lnTo>
                    <a:pt x="141" y="215"/>
                  </a:lnTo>
                  <a:lnTo>
                    <a:pt x="135" y="221"/>
                  </a:lnTo>
                  <a:lnTo>
                    <a:pt x="129" y="227"/>
                  </a:lnTo>
                  <a:lnTo>
                    <a:pt x="122" y="232"/>
                  </a:lnTo>
                  <a:lnTo>
                    <a:pt x="113" y="235"/>
                  </a:lnTo>
                  <a:lnTo>
                    <a:pt x="102" y="238"/>
                  </a:lnTo>
                  <a:lnTo>
                    <a:pt x="92" y="240"/>
                  </a:lnTo>
                  <a:lnTo>
                    <a:pt x="79" y="240"/>
                  </a:lnTo>
                  <a:lnTo>
                    <a:pt x="79" y="240"/>
                  </a:lnTo>
                  <a:lnTo>
                    <a:pt x="67" y="240"/>
                  </a:lnTo>
                  <a:lnTo>
                    <a:pt x="56" y="238"/>
                  </a:lnTo>
                  <a:lnTo>
                    <a:pt x="46" y="235"/>
                  </a:lnTo>
                  <a:lnTo>
                    <a:pt x="38" y="232"/>
                  </a:lnTo>
                  <a:lnTo>
                    <a:pt x="31" y="227"/>
                  </a:lnTo>
                  <a:lnTo>
                    <a:pt x="24" y="221"/>
                  </a:lnTo>
                  <a:lnTo>
                    <a:pt x="18" y="215"/>
                  </a:lnTo>
                  <a:lnTo>
                    <a:pt x="13" y="207"/>
                  </a:lnTo>
                  <a:lnTo>
                    <a:pt x="10" y="198"/>
                  </a:lnTo>
                  <a:lnTo>
                    <a:pt x="7" y="189"/>
                  </a:lnTo>
                  <a:lnTo>
                    <a:pt x="5" y="179"/>
                  </a:lnTo>
                  <a:lnTo>
                    <a:pt x="3" y="168"/>
                  </a:lnTo>
                  <a:lnTo>
                    <a:pt x="1" y="146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1" y="94"/>
                  </a:lnTo>
                  <a:lnTo>
                    <a:pt x="3" y="72"/>
                  </a:lnTo>
                  <a:lnTo>
                    <a:pt x="5" y="61"/>
                  </a:lnTo>
                  <a:lnTo>
                    <a:pt x="7" y="51"/>
                  </a:lnTo>
                  <a:lnTo>
                    <a:pt x="10" y="42"/>
                  </a:lnTo>
                  <a:lnTo>
                    <a:pt x="13" y="33"/>
                  </a:lnTo>
                  <a:lnTo>
                    <a:pt x="18" y="26"/>
                  </a:lnTo>
                  <a:lnTo>
                    <a:pt x="24" y="19"/>
                  </a:lnTo>
                  <a:lnTo>
                    <a:pt x="31" y="13"/>
                  </a:lnTo>
                  <a:lnTo>
                    <a:pt x="38" y="8"/>
                  </a:lnTo>
                  <a:lnTo>
                    <a:pt x="46" y="5"/>
                  </a:lnTo>
                  <a:lnTo>
                    <a:pt x="56" y="2"/>
                  </a:lnTo>
                  <a:lnTo>
                    <a:pt x="67" y="0"/>
                  </a:lnTo>
                  <a:lnTo>
                    <a:pt x="79" y="0"/>
                  </a:lnTo>
                  <a:lnTo>
                    <a:pt x="79" y="0"/>
                  </a:lnTo>
                  <a:close/>
                  <a:moveTo>
                    <a:pt x="79" y="206"/>
                  </a:moveTo>
                  <a:lnTo>
                    <a:pt x="79" y="206"/>
                  </a:lnTo>
                  <a:lnTo>
                    <a:pt x="84" y="206"/>
                  </a:lnTo>
                  <a:lnTo>
                    <a:pt x="88" y="205"/>
                  </a:lnTo>
                  <a:lnTo>
                    <a:pt x="92" y="204"/>
                  </a:lnTo>
                  <a:lnTo>
                    <a:pt x="96" y="202"/>
                  </a:lnTo>
                  <a:lnTo>
                    <a:pt x="99" y="198"/>
                  </a:lnTo>
                  <a:lnTo>
                    <a:pt x="101" y="195"/>
                  </a:lnTo>
                  <a:lnTo>
                    <a:pt x="103" y="191"/>
                  </a:lnTo>
                  <a:lnTo>
                    <a:pt x="106" y="186"/>
                  </a:lnTo>
                  <a:lnTo>
                    <a:pt x="109" y="174"/>
                  </a:lnTo>
                  <a:lnTo>
                    <a:pt x="111" y="160"/>
                  </a:lnTo>
                  <a:lnTo>
                    <a:pt x="112" y="142"/>
                  </a:lnTo>
                  <a:lnTo>
                    <a:pt x="112" y="121"/>
                  </a:lnTo>
                  <a:lnTo>
                    <a:pt x="112" y="121"/>
                  </a:lnTo>
                  <a:lnTo>
                    <a:pt x="112" y="98"/>
                  </a:lnTo>
                  <a:lnTo>
                    <a:pt x="111" y="80"/>
                  </a:lnTo>
                  <a:lnTo>
                    <a:pt x="109" y="66"/>
                  </a:lnTo>
                  <a:lnTo>
                    <a:pt x="106" y="54"/>
                  </a:lnTo>
                  <a:lnTo>
                    <a:pt x="103" y="49"/>
                  </a:lnTo>
                  <a:lnTo>
                    <a:pt x="101" y="45"/>
                  </a:lnTo>
                  <a:lnTo>
                    <a:pt x="99" y="42"/>
                  </a:lnTo>
                  <a:lnTo>
                    <a:pt x="96" y="38"/>
                  </a:lnTo>
                  <a:lnTo>
                    <a:pt x="92" y="36"/>
                  </a:lnTo>
                  <a:lnTo>
                    <a:pt x="88" y="35"/>
                  </a:lnTo>
                  <a:lnTo>
                    <a:pt x="84" y="34"/>
                  </a:lnTo>
                  <a:lnTo>
                    <a:pt x="79" y="34"/>
                  </a:lnTo>
                  <a:lnTo>
                    <a:pt x="79" y="34"/>
                  </a:lnTo>
                  <a:lnTo>
                    <a:pt x="74" y="34"/>
                  </a:lnTo>
                  <a:lnTo>
                    <a:pt x="70" y="35"/>
                  </a:lnTo>
                  <a:lnTo>
                    <a:pt x="66" y="36"/>
                  </a:lnTo>
                  <a:lnTo>
                    <a:pt x="63" y="38"/>
                  </a:lnTo>
                  <a:lnTo>
                    <a:pt x="60" y="42"/>
                  </a:lnTo>
                  <a:lnTo>
                    <a:pt x="57" y="45"/>
                  </a:lnTo>
                  <a:lnTo>
                    <a:pt x="55" y="49"/>
                  </a:lnTo>
                  <a:lnTo>
                    <a:pt x="53" y="54"/>
                  </a:lnTo>
                  <a:lnTo>
                    <a:pt x="50" y="66"/>
                  </a:lnTo>
                  <a:lnTo>
                    <a:pt x="49" y="80"/>
                  </a:lnTo>
                  <a:lnTo>
                    <a:pt x="48" y="98"/>
                  </a:lnTo>
                  <a:lnTo>
                    <a:pt x="48" y="121"/>
                  </a:lnTo>
                  <a:lnTo>
                    <a:pt x="48" y="121"/>
                  </a:lnTo>
                  <a:lnTo>
                    <a:pt x="48" y="142"/>
                  </a:lnTo>
                  <a:lnTo>
                    <a:pt x="49" y="160"/>
                  </a:lnTo>
                  <a:lnTo>
                    <a:pt x="50" y="174"/>
                  </a:lnTo>
                  <a:lnTo>
                    <a:pt x="53" y="186"/>
                  </a:lnTo>
                  <a:lnTo>
                    <a:pt x="55" y="191"/>
                  </a:lnTo>
                  <a:lnTo>
                    <a:pt x="57" y="195"/>
                  </a:lnTo>
                  <a:lnTo>
                    <a:pt x="60" y="198"/>
                  </a:lnTo>
                  <a:lnTo>
                    <a:pt x="63" y="202"/>
                  </a:lnTo>
                  <a:lnTo>
                    <a:pt x="66" y="204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7637DBAC-45CF-154A-ACFC-6C6EAB249E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02588" y="4805363"/>
              <a:ext cx="77788" cy="125413"/>
            </a:xfrm>
            <a:custGeom>
              <a:avLst/>
              <a:gdLst>
                <a:gd name="T0" fmla="*/ 47 w 148"/>
                <a:gd name="T1" fmla="*/ 0 h 236"/>
                <a:gd name="T2" fmla="*/ 47 w 148"/>
                <a:gd name="T3" fmla="*/ 162 h 236"/>
                <a:gd name="T4" fmla="*/ 47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50 w 148"/>
                <a:gd name="T11" fmla="*/ 184 h 236"/>
                <a:gd name="T12" fmla="*/ 52 w 148"/>
                <a:gd name="T13" fmla="*/ 190 h 236"/>
                <a:gd name="T14" fmla="*/ 56 w 148"/>
                <a:gd name="T15" fmla="*/ 195 h 236"/>
                <a:gd name="T16" fmla="*/ 60 w 148"/>
                <a:gd name="T17" fmla="*/ 199 h 236"/>
                <a:gd name="T18" fmla="*/ 66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1 w 148"/>
                <a:gd name="T25" fmla="*/ 202 h 236"/>
                <a:gd name="T26" fmla="*/ 87 w 148"/>
                <a:gd name="T27" fmla="*/ 199 h 236"/>
                <a:gd name="T28" fmla="*/ 93 w 148"/>
                <a:gd name="T29" fmla="*/ 195 h 236"/>
                <a:gd name="T30" fmla="*/ 96 w 148"/>
                <a:gd name="T31" fmla="*/ 190 h 236"/>
                <a:gd name="T32" fmla="*/ 99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2 w 148"/>
                <a:gd name="T39" fmla="*/ 162 h 236"/>
                <a:gd name="T40" fmla="*/ 102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7 w 148"/>
                <a:gd name="T49" fmla="*/ 172 h 236"/>
                <a:gd name="T50" fmla="*/ 146 w 148"/>
                <a:gd name="T51" fmla="*/ 182 h 236"/>
                <a:gd name="T52" fmla="*/ 144 w 148"/>
                <a:gd name="T53" fmla="*/ 190 h 236"/>
                <a:gd name="T54" fmla="*/ 142 w 148"/>
                <a:gd name="T55" fmla="*/ 199 h 236"/>
                <a:gd name="T56" fmla="*/ 138 w 148"/>
                <a:gd name="T57" fmla="*/ 206 h 236"/>
                <a:gd name="T58" fmla="*/ 135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9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60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7 w 148"/>
                <a:gd name="T97" fmla="*/ 200 h 236"/>
                <a:gd name="T98" fmla="*/ 4 w 148"/>
                <a:gd name="T99" fmla="*/ 191 h 236"/>
                <a:gd name="T100" fmla="*/ 1 w 148"/>
                <a:gd name="T101" fmla="*/ 182 h 236"/>
                <a:gd name="T102" fmla="*/ 0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7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7" y="0"/>
                  </a:moveTo>
                  <a:lnTo>
                    <a:pt x="47" y="162"/>
                  </a:lnTo>
                  <a:lnTo>
                    <a:pt x="47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50" y="184"/>
                  </a:lnTo>
                  <a:lnTo>
                    <a:pt x="52" y="190"/>
                  </a:lnTo>
                  <a:lnTo>
                    <a:pt x="56" y="195"/>
                  </a:lnTo>
                  <a:lnTo>
                    <a:pt x="60" y="199"/>
                  </a:lnTo>
                  <a:lnTo>
                    <a:pt x="66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1" y="202"/>
                  </a:lnTo>
                  <a:lnTo>
                    <a:pt x="87" y="199"/>
                  </a:lnTo>
                  <a:lnTo>
                    <a:pt x="93" y="195"/>
                  </a:lnTo>
                  <a:lnTo>
                    <a:pt x="96" y="190"/>
                  </a:lnTo>
                  <a:lnTo>
                    <a:pt x="99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2" y="162"/>
                  </a:lnTo>
                  <a:lnTo>
                    <a:pt x="102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7" y="172"/>
                  </a:lnTo>
                  <a:lnTo>
                    <a:pt x="146" y="182"/>
                  </a:lnTo>
                  <a:lnTo>
                    <a:pt x="144" y="190"/>
                  </a:lnTo>
                  <a:lnTo>
                    <a:pt x="142" y="199"/>
                  </a:lnTo>
                  <a:lnTo>
                    <a:pt x="138" y="206"/>
                  </a:lnTo>
                  <a:lnTo>
                    <a:pt x="135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9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60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7" y="200"/>
                  </a:lnTo>
                  <a:lnTo>
                    <a:pt x="4" y="191"/>
                  </a:lnTo>
                  <a:lnTo>
                    <a:pt x="1" y="182"/>
                  </a:lnTo>
                  <a:lnTo>
                    <a:pt x="0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182096E-24C3-8E4E-B13A-1DBED77C5D8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01013" y="4805363"/>
              <a:ext cx="76200" cy="123825"/>
            </a:xfrm>
            <a:custGeom>
              <a:avLst/>
              <a:gdLst>
                <a:gd name="T0" fmla="*/ 0 w 144"/>
                <a:gd name="T1" fmla="*/ 0 h 232"/>
                <a:gd name="T2" fmla="*/ 82 w 144"/>
                <a:gd name="T3" fmla="*/ 0 h 232"/>
                <a:gd name="T4" fmla="*/ 82 w 144"/>
                <a:gd name="T5" fmla="*/ 0 h 232"/>
                <a:gd name="T6" fmla="*/ 90 w 144"/>
                <a:gd name="T7" fmla="*/ 1 h 232"/>
                <a:gd name="T8" fmla="*/ 98 w 144"/>
                <a:gd name="T9" fmla="*/ 2 h 232"/>
                <a:gd name="T10" fmla="*/ 105 w 144"/>
                <a:gd name="T11" fmla="*/ 4 h 232"/>
                <a:gd name="T12" fmla="*/ 111 w 144"/>
                <a:gd name="T13" fmla="*/ 6 h 232"/>
                <a:gd name="T14" fmla="*/ 117 w 144"/>
                <a:gd name="T15" fmla="*/ 9 h 232"/>
                <a:gd name="T16" fmla="*/ 122 w 144"/>
                <a:gd name="T17" fmla="*/ 13 h 232"/>
                <a:gd name="T18" fmla="*/ 127 w 144"/>
                <a:gd name="T19" fmla="*/ 17 h 232"/>
                <a:gd name="T20" fmla="*/ 131 w 144"/>
                <a:gd name="T21" fmla="*/ 22 h 232"/>
                <a:gd name="T22" fmla="*/ 134 w 144"/>
                <a:gd name="T23" fmla="*/ 27 h 232"/>
                <a:gd name="T24" fmla="*/ 137 w 144"/>
                <a:gd name="T25" fmla="*/ 32 h 232"/>
                <a:gd name="T26" fmla="*/ 141 w 144"/>
                <a:gd name="T27" fmla="*/ 45 h 232"/>
                <a:gd name="T28" fmla="*/ 144 w 144"/>
                <a:gd name="T29" fmla="*/ 57 h 232"/>
                <a:gd name="T30" fmla="*/ 144 w 144"/>
                <a:gd name="T31" fmla="*/ 70 h 232"/>
                <a:gd name="T32" fmla="*/ 144 w 144"/>
                <a:gd name="T33" fmla="*/ 70 h 232"/>
                <a:gd name="T34" fmla="*/ 144 w 144"/>
                <a:gd name="T35" fmla="*/ 78 h 232"/>
                <a:gd name="T36" fmla="*/ 143 w 144"/>
                <a:gd name="T37" fmla="*/ 86 h 232"/>
                <a:gd name="T38" fmla="*/ 141 w 144"/>
                <a:gd name="T39" fmla="*/ 94 h 232"/>
                <a:gd name="T40" fmla="*/ 139 w 144"/>
                <a:gd name="T41" fmla="*/ 101 h 232"/>
                <a:gd name="T42" fmla="*/ 136 w 144"/>
                <a:gd name="T43" fmla="*/ 107 h 232"/>
                <a:gd name="T44" fmla="*/ 133 w 144"/>
                <a:gd name="T45" fmla="*/ 112 h 232"/>
                <a:gd name="T46" fmla="*/ 129 w 144"/>
                <a:gd name="T47" fmla="*/ 118 h 232"/>
                <a:gd name="T48" fmla="*/ 124 w 144"/>
                <a:gd name="T49" fmla="*/ 123 h 232"/>
                <a:gd name="T50" fmla="*/ 119 w 144"/>
                <a:gd name="T51" fmla="*/ 127 h 232"/>
                <a:gd name="T52" fmla="*/ 114 w 144"/>
                <a:gd name="T53" fmla="*/ 130 h 232"/>
                <a:gd name="T54" fmla="*/ 108 w 144"/>
                <a:gd name="T55" fmla="*/ 133 h 232"/>
                <a:gd name="T56" fmla="*/ 101 w 144"/>
                <a:gd name="T57" fmla="*/ 136 h 232"/>
                <a:gd name="T58" fmla="*/ 95 w 144"/>
                <a:gd name="T59" fmla="*/ 137 h 232"/>
                <a:gd name="T60" fmla="*/ 87 w 144"/>
                <a:gd name="T61" fmla="*/ 139 h 232"/>
                <a:gd name="T62" fmla="*/ 71 w 144"/>
                <a:gd name="T63" fmla="*/ 140 h 232"/>
                <a:gd name="T64" fmla="*/ 46 w 144"/>
                <a:gd name="T65" fmla="*/ 140 h 232"/>
                <a:gd name="T66" fmla="*/ 46 w 144"/>
                <a:gd name="T67" fmla="*/ 232 h 232"/>
                <a:gd name="T68" fmla="*/ 0 w 144"/>
                <a:gd name="T69" fmla="*/ 232 h 232"/>
                <a:gd name="T70" fmla="*/ 0 w 144"/>
                <a:gd name="T71" fmla="*/ 0 h 232"/>
                <a:gd name="T72" fmla="*/ 46 w 144"/>
                <a:gd name="T73" fmla="*/ 105 h 232"/>
                <a:gd name="T74" fmla="*/ 67 w 144"/>
                <a:gd name="T75" fmla="*/ 105 h 232"/>
                <a:gd name="T76" fmla="*/ 67 w 144"/>
                <a:gd name="T77" fmla="*/ 105 h 232"/>
                <a:gd name="T78" fmla="*/ 74 w 144"/>
                <a:gd name="T79" fmla="*/ 104 h 232"/>
                <a:gd name="T80" fmla="*/ 80 w 144"/>
                <a:gd name="T81" fmla="*/ 103 h 232"/>
                <a:gd name="T82" fmla="*/ 85 w 144"/>
                <a:gd name="T83" fmla="*/ 100 h 232"/>
                <a:gd name="T84" fmla="*/ 90 w 144"/>
                <a:gd name="T85" fmla="*/ 96 h 232"/>
                <a:gd name="T86" fmla="*/ 93 w 144"/>
                <a:gd name="T87" fmla="*/ 92 h 232"/>
                <a:gd name="T88" fmla="*/ 96 w 144"/>
                <a:gd name="T89" fmla="*/ 86 h 232"/>
                <a:gd name="T90" fmla="*/ 98 w 144"/>
                <a:gd name="T91" fmla="*/ 79 h 232"/>
                <a:gd name="T92" fmla="*/ 98 w 144"/>
                <a:gd name="T93" fmla="*/ 70 h 232"/>
                <a:gd name="T94" fmla="*/ 98 w 144"/>
                <a:gd name="T95" fmla="*/ 70 h 232"/>
                <a:gd name="T96" fmla="*/ 98 w 144"/>
                <a:gd name="T97" fmla="*/ 62 h 232"/>
                <a:gd name="T98" fmla="*/ 97 w 144"/>
                <a:gd name="T99" fmla="*/ 55 h 232"/>
                <a:gd name="T100" fmla="*/ 94 w 144"/>
                <a:gd name="T101" fmla="*/ 49 h 232"/>
                <a:gd name="T102" fmla="*/ 91 w 144"/>
                <a:gd name="T103" fmla="*/ 44 h 232"/>
                <a:gd name="T104" fmla="*/ 87 w 144"/>
                <a:gd name="T105" fmla="*/ 40 h 232"/>
                <a:gd name="T106" fmla="*/ 81 w 144"/>
                <a:gd name="T107" fmla="*/ 37 h 232"/>
                <a:gd name="T108" fmla="*/ 74 w 144"/>
                <a:gd name="T109" fmla="*/ 35 h 232"/>
                <a:gd name="T110" fmla="*/ 65 w 144"/>
                <a:gd name="T111" fmla="*/ 34 h 232"/>
                <a:gd name="T112" fmla="*/ 46 w 144"/>
                <a:gd name="T113" fmla="*/ 34 h 232"/>
                <a:gd name="T114" fmla="*/ 46 w 144"/>
                <a:gd name="T115" fmla="*/ 10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4" h="232">
                  <a:moveTo>
                    <a:pt x="0" y="0"/>
                  </a:moveTo>
                  <a:lnTo>
                    <a:pt x="82" y="0"/>
                  </a:lnTo>
                  <a:lnTo>
                    <a:pt x="82" y="0"/>
                  </a:lnTo>
                  <a:lnTo>
                    <a:pt x="90" y="1"/>
                  </a:lnTo>
                  <a:lnTo>
                    <a:pt x="98" y="2"/>
                  </a:lnTo>
                  <a:lnTo>
                    <a:pt x="105" y="4"/>
                  </a:lnTo>
                  <a:lnTo>
                    <a:pt x="111" y="6"/>
                  </a:lnTo>
                  <a:lnTo>
                    <a:pt x="117" y="9"/>
                  </a:lnTo>
                  <a:lnTo>
                    <a:pt x="122" y="13"/>
                  </a:lnTo>
                  <a:lnTo>
                    <a:pt x="127" y="17"/>
                  </a:lnTo>
                  <a:lnTo>
                    <a:pt x="131" y="22"/>
                  </a:lnTo>
                  <a:lnTo>
                    <a:pt x="134" y="27"/>
                  </a:lnTo>
                  <a:lnTo>
                    <a:pt x="137" y="32"/>
                  </a:lnTo>
                  <a:lnTo>
                    <a:pt x="141" y="45"/>
                  </a:lnTo>
                  <a:lnTo>
                    <a:pt x="144" y="57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8"/>
                  </a:lnTo>
                  <a:lnTo>
                    <a:pt x="143" y="86"/>
                  </a:lnTo>
                  <a:lnTo>
                    <a:pt x="141" y="94"/>
                  </a:lnTo>
                  <a:lnTo>
                    <a:pt x="139" y="101"/>
                  </a:lnTo>
                  <a:lnTo>
                    <a:pt x="136" y="107"/>
                  </a:lnTo>
                  <a:lnTo>
                    <a:pt x="133" y="112"/>
                  </a:lnTo>
                  <a:lnTo>
                    <a:pt x="129" y="118"/>
                  </a:lnTo>
                  <a:lnTo>
                    <a:pt x="124" y="123"/>
                  </a:lnTo>
                  <a:lnTo>
                    <a:pt x="119" y="127"/>
                  </a:lnTo>
                  <a:lnTo>
                    <a:pt x="114" y="130"/>
                  </a:lnTo>
                  <a:lnTo>
                    <a:pt x="108" y="133"/>
                  </a:lnTo>
                  <a:lnTo>
                    <a:pt x="101" y="136"/>
                  </a:lnTo>
                  <a:lnTo>
                    <a:pt x="95" y="137"/>
                  </a:lnTo>
                  <a:lnTo>
                    <a:pt x="87" y="139"/>
                  </a:lnTo>
                  <a:lnTo>
                    <a:pt x="71" y="140"/>
                  </a:lnTo>
                  <a:lnTo>
                    <a:pt x="46" y="140"/>
                  </a:lnTo>
                  <a:lnTo>
                    <a:pt x="46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6" y="105"/>
                  </a:moveTo>
                  <a:lnTo>
                    <a:pt x="67" y="105"/>
                  </a:lnTo>
                  <a:lnTo>
                    <a:pt x="67" y="105"/>
                  </a:lnTo>
                  <a:lnTo>
                    <a:pt x="74" y="104"/>
                  </a:lnTo>
                  <a:lnTo>
                    <a:pt x="80" y="103"/>
                  </a:lnTo>
                  <a:lnTo>
                    <a:pt x="85" y="100"/>
                  </a:lnTo>
                  <a:lnTo>
                    <a:pt x="90" y="96"/>
                  </a:lnTo>
                  <a:lnTo>
                    <a:pt x="93" y="92"/>
                  </a:lnTo>
                  <a:lnTo>
                    <a:pt x="96" y="86"/>
                  </a:lnTo>
                  <a:lnTo>
                    <a:pt x="98" y="79"/>
                  </a:lnTo>
                  <a:lnTo>
                    <a:pt x="98" y="70"/>
                  </a:lnTo>
                  <a:lnTo>
                    <a:pt x="98" y="70"/>
                  </a:lnTo>
                  <a:lnTo>
                    <a:pt x="98" y="62"/>
                  </a:lnTo>
                  <a:lnTo>
                    <a:pt x="97" y="55"/>
                  </a:lnTo>
                  <a:lnTo>
                    <a:pt x="94" y="49"/>
                  </a:lnTo>
                  <a:lnTo>
                    <a:pt x="91" y="44"/>
                  </a:lnTo>
                  <a:lnTo>
                    <a:pt x="87" y="40"/>
                  </a:lnTo>
                  <a:lnTo>
                    <a:pt x="81" y="37"/>
                  </a:lnTo>
                  <a:lnTo>
                    <a:pt x="74" y="35"/>
                  </a:lnTo>
                  <a:lnTo>
                    <a:pt x="65" y="34"/>
                  </a:lnTo>
                  <a:lnTo>
                    <a:pt x="46" y="34"/>
                  </a:lnTo>
                  <a:lnTo>
                    <a:pt x="46" y="105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2A53FB-1E04-2F44-A827-BFE189B5E5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88325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8B3A76B-ACE1-2C42-BDDA-7D823E5A08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315325" y="4805363"/>
              <a:ext cx="82550" cy="123825"/>
            </a:xfrm>
            <a:custGeom>
              <a:avLst/>
              <a:gdLst>
                <a:gd name="T0" fmla="*/ 87 w 157"/>
                <a:gd name="T1" fmla="*/ 0 h 232"/>
                <a:gd name="T2" fmla="*/ 101 w 157"/>
                <a:gd name="T3" fmla="*/ 1 h 232"/>
                <a:gd name="T4" fmla="*/ 124 w 157"/>
                <a:gd name="T5" fmla="*/ 9 h 232"/>
                <a:gd name="T6" fmla="*/ 132 w 157"/>
                <a:gd name="T7" fmla="*/ 15 h 232"/>
                <a:gd name="T8" fmla="*/ 139 w 157"/>
                <a:gd name="T9" fmla="*/ 23 h 232"/>
                <a:gd name="T10" fmla="*/ 144 w 157"/>
                <a:gd name="T11" fmla="*/ 33 h 232"/>
                <a:gd name="T12" fmla="*/ 147 w 157"/>
                <a:gd name="T13" fmla="*/ 46 h 232"/>
                <a:gd name="T14" fmla="*/ 149 w 157"/>
                <a:gd name="T15" fmla="*/ 60 h 232"/>
                <a:gd name="T16" fmla="*/ 146 w 157"/>
                <a:gd name="T17" fmla="*/ 81 h 232"/>
                <a:gd name="T18" fmla="*/ 139 w 157"/>
                <a:gd name="T19" fmla="*/ 98 h 232"/>
                <a:gd name="T20" fmla="*/ 127 w 157"/>
                <a:gd name="T21" fmla="*/ 110 h 232"/>
                <a:gd name="T22" fmla="*/ 110 w 157"/>
                <a:gd name="T23" fmla="*/ 118 h 232"/>
                <a:gd name="T24" fmla="*/ 110 w 157"/>
                <a:gd name="T25" fmla="*/ 118 h 232"/>
                <a:gd name="T26" fmla="*/ 129 w 157"/>
                <a:gd name="T27" fmla="*/ 124 h 232"/>
                <a:gd name="T28" fmla="*/ 136 w 157"/>
                <a:gd name="T29" fmla="*/ 129 h 232"/>
                <a:gd name="T30" fmla="*/ 140 w 157"/>
                <a:gd name="T31" fmla="*/ 137 h 232"/>
                <a:gd name="T32" fmla="*/ 146 w 157"/>
                <a:gd name="T33" fmla="*/ 157 h 232"/>
                <a:gd name="T34" fmla="*/ 147 w 157"/>
                <a:gd name="T35" fmla="*/ 188 h 232"/>
                <a:gd name="T36" fmla="*/ 148 w 157"/>
                <a:gd name="T37" fmla="*/ 205 h 232"/>
                <a:gd name="T38" fmla="*/ 151 w 157"/>
                <a:gd name="T39" fmla="*/ 221 h 232"/>
                <a:gd name="T40" fmla="*/ 155 w 157"/>
                <a:gd name="T41" fmla="*/ 228 h 232"/>
                <a:gd name="T42" fmla="*/ 157 w 157"/>
                <a:gd name="T43" fmla="*/ 232 h 232"/>
                <a:gd name="T44" fmla="*/ 108 w 157"/>
                <a:gd name="T45" fmla="*/ 232 h 232"/>
                <a:gd name="T46" fmla="*/ 103 w 157"/>
                <a:gd name="T47" fmla="*/ 221 h 232"/>
                <a:gd name="T48" fmla="*/ 102 w 157"/>
                <a:gd name="T49" fmla="*/ 208 h 232"/>
                <a:gd name="T50" fmla="*/ 100 w 157"/>
                <a:gd name="T51" fmla="*/ 163 h 232"/>
                <a:gd name="T52" fmla="*/ 99 w 157"/>
                <a:gd name="T53" fmla="*/ 151 h 232"/>
                <a:gd name="T54" fmla="*/ 94 w 157"/>
                <a:gd name="T55" fmla="*/ 142 h 232"/>
                <a:gd name="T56" fmla="*/ 84 w 157"/>
                <a:gd name="T57" fmla="*/ 136 h 232"/>
                <a:gd name="T58" fmla="*/ 72 w 157"/>
                <a:gd name="T59" fmla="*/ 134 h 232"/>
                <a:gd name="T60" fmla="*/ 48 w 157"/>
                <a:gd name="T61" fmla="*/ 232 h 232"/>
                <a:gd name="T62" fmla="*/ 0 w 157"/>
                <a:gd name="T63" fmla="*/ 0 h 232"/>
                <a:gd name="T64" fmla="*/ 67 w 157"/>
                <a:gd name="T65" fmla="*/ 101 h 232"/>
                <a:gd name="T66" fmla="*/ 75 w 157"/>
                <a:gd name="T67" fmla="*/ 101 h 232"/>
                <a:gd name="T68" fmla="*/ 87 w 157"/>
                <a:gd name="T69" fmla="*/ 97 h 232"/>
                <a:gd name="T70" fmla="*/ 97 w 157"/>
                <a:gd name="T71" fmla="*/ 89 h 232"/>
                <a:gd name="T72" fmla="*/ 102 w 157"/>
                <a:gd name="T73" fmla="*/ 75 h 232"/>
                <a:gd name="T74" fmla="*/ 102 w 157"/>
                <a:gd name="T75" fmla="*/ 67 h 232"/>
                <a:gd name="T76" fmla="*/ 100 w 157"/>
                <a:gd name="T77" fmla="*/ 53 h 232"/>
                <a:gd name="T78" fmla="*/ 94 w 157"/>
                <a:gd name="T79" fmla="*/ 43 h 232"/>
                <a:gd name="T80" fmla="*/ 83 w 157"/>
                <a:gd name="T81" fmla="*/ 37 h 232"/>
                <a:gd name="T82" fmla="*/ 69 w 157"/>
                <a:gd name="T83" fmla="*/ 34 h 232"/>
                <a:gd name="T84" fmla="*/ 48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7" y="0"/>
                  </a:lnTo>
                  <a:lnTo>
                    <a:pt x="87" y="0"/>
                  </a:lnTo>
                  <a:lnTo>
                    <a:pt x="101" y="1"/>
                  </a:lnTo>
                  <a:lnTo>
                    <a:pt x="113" y="4"/>
                  </a:lnTo>
                  <a:lnTo>
                    <a:pt x="124" y="9"/>
                  </a:lnTo>
                  <a:lnTo>
                    <a:pt x="128" y="12"/>
                  </a:lnTo>
                  <a:lnTo>
                    <a:pt x="132" y="15"/>
                  </a:lnTo>
                  <a:lnTo>
                    <a:pt x="136" y="19"/>
                  </a:lnTo>
                  <a:lnTo>
                    <a:pt x="139" y="23"/>
                  </a:lnTo>
                  <a:lnTo>
                    <a:pt x="142" y="28"/>
                  </a:lnTo>
                  <a:lnTo>
                    <a:pt x="144" y="33"/>
                  </a:lnTo>
                  <a:lnTo>
                    <a:pt x="146" y="40"/>
                  </a:lnTo>
                  <a:lnTo>
                    <a:pt x="147" y="46"/>
                  </a:lnTo>
                  <a:lnTo>
                    <a:pt x="149" y="60"/>
                  </a:lnTo>
                  <a:lnTo>
                    <a:pt x="149" y="60"/>
                  </a:lnTo>
                  <a:lnTo>
                    <a:pt x="148" y="71"/>
                  </a:lnTo>
                  <a:lnTo>
                    <a:pt x="146" y="81"/>
                  </a:lnTo>
                  <a:lnTo>
                    <a:pt x="143" y="90"/>
                  </a:lnTo>
                  <a:lnTo>
                    <a:pt x="139" y="98"/>
                  </a:lnTo>
                  <a:lnTo>
                    <a:pt x="134" y="104"/>
                  </a:lnTo>
                  <a:lnTo>
                    <a:pt x="127" y="110"/>
                  </a:lnTo>
                  <a:lnTo>
                    <a:pt x="119" y="114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21" y="120"/>
                  </a:lnTo>
                  <a:lnTo>
                    <a:pt x="129" y="124"/>
                  </a:lnTo>
                  <a:lnTo>
                    <a:pt x="133" y="126"/>
                  </a:lnTo>
                  <a:lnTo>
                    <a:pt x="136" y="129"/>
                  </a:lnTo>
                  <a:lnTo>
                    <a:pt x="138" y="133"/>
                  </a:lnTo>
                  <a:lnTo>
                    <a:pt x="140" y="137"/>
                  </a:lnTo>
                  <a:lnTo>
                    <a:pt x="144" y="146"/>
                  </a:lnTo>
                  <a:lnTo>
                    <a:pt x="146" y="157"/>
                  </a:lnTo>
                  <a:lnTo>
                    <a:pt x="147" y="171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8" y="205"/>
                  </a:lnTo>
                  <a:lnTo>
                    <a:pt x="149" y="217"/>
                  </a:lnTo>
                  <a:lnTo>
                    <a:pt x="151" y="221"/>
                  </a:lnTo>
                  <a:lnTo>
                    <a:pt x="152" y="225"/>
                  </a:lnTo>
                  <a:lnTo>
                    <a:pt x="155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8" y="232"/>
                  </a:lnTo>
                  <a:lnTo>
                    <a:pt x="108" y="232"/>
                  </a:lnTo>
                  <a:lnTo>
                    <a:pt x="105" y="227"/>
                  </a:lnTo>
                  <a:lnTo>
                    <a:pt x="103" y="221"/>
                  </a:lnTo>
                  <a:lnTo>
                    <a:pt x="102" y="215"/>
                  </a:lnTo>
                  <a:lnTo>
                    <a:pt x="102" y="208"/>
                  </a:lnTo>
                  <a:lnTo>
                    <a:pt x="100" y="163"/>
                  </a:lnTo>
                  <a:lnTo>
                    <a:pt x="100" y="163"/>
                  </a:lnTo>
                  <a:lnTo>
                    <a:pt x="100" y="157"/>
                  </a:lnTo>
                  <a:lnTo>
                    <a:pt x="99" y="151"/>
                  </a:lnTo>
                  <a:lnTo>
                    <a:pt x="96" y="146"/>
                  </a:lnTo>
                  <a:lnTo>
                    <a:pt x="94" y="142"/>
                  </a:lnTo>
                  <a:lnTo>
                    <a:pt x="89" y="139"/>
                  </a:lnTo>
                  <a:lnTo>
                    <a:pt x="84" y="136"/>
                  </a:lnTo>
                  <a:lnTo>
                    <a:pt x="79" y="135"/>
                  </a:lnTo>
                  <a:lnTo>
                    <a:pt x="72" y="134"/>
                  </a:lnTo>
                  <a:lnTo>
                    <a:pt x="48" y="134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8" y="101"/>
                  </a:moveTo>
                  <a:lnTo>
                    <a:pt x="67" y="101"/>
                  </a:lnTo>
                  <a:lnTo>
                    <a:pt x="67" y="101"/>
                  </a:lnTo>
                  <a:lnTo>
                    <a:pt x="75" y="101"/>
                  </a:lnTo>
                  <a:lnTo>
                    <a:pt x="82" y="99"/>
                  </a:lnTo>
                  <a:lnTo>
                    <a:pt x="87" y="97"/>
                  </a:lnTo>
                  <a:lnTo>
                    <a:pt x="92" y="93"/>
                  </a:lnTo>
                  <a:lnTo>
                    <a:pt x="97" y="89"/>
                  </a:lnTo>
                  <a:lnTo>
                    <a:pt x="100" y="83"/>
                  </a:lnTo>
                  <a:lnTo>
                    <a:pt x="102" y="75"/>
                  </a:lnTo>
                  <a:lnTo>
                    <a:pt x="102" y="67"/>
                  </a:lnTo>
                  <a:lnTo>
                    <a:pt x="102" y="67"/>
                  </a:lnTo>
                  <a:lnTo>
                    <a:pt x="102" y="59"/>
                  </a:lnTo>
                  <a:lnTo>
                    <a:pt x="100" y="53"/>
                  </a:lnTo>
                  <a:lnTo>
                    <a:pt x="98" y="48"/>
                  </a:lnTo>
                  <a:lnTo>
                    <a:pt x="94" y="43"/>
                  </a:lnTo>
                  <a:lnTo>
                    <a:pt x="89" y="40"/>
                  </a:lnTo>
                  <a:lnTo>
                    <a:pt x="83" y="37"/>
                  </a:lnTo>
                  <a:lnTo>
                    <a:pt x="77" y="35"/>
                  </a:lnTo>
                  <a:lnTo>
                    <a:pt x="69" y="34"/>
                  </a:lnTo>
                  <a:lnTo>
                    <a:pt x="48" y="34"/>
                  </a:lnTo>
                  <a:lnTo>
                    <a:pt x="48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A4CEE598-6873-204B-A475-891244AF89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13750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2372F0B-97CA-7443-9D9F-7AA91114F3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7888" y="4805363"/>
              <a:ext cx="80963" cy="123825"/>
            </a:xfrm>
            <a:custGeom>
              <a:avLst/>
              <a:gdLst>
                <a:gd name="T0" fmla="*/ 54 w 154"/>
                <a:gd name="T1" fmla="*/ 0 h 232"/>
                <a:gd name="T2" fmla="*/ 111 w 154"/>
                <a:gd name="T3" fmla="*/ 159 h 232"/>
                <a:gd name="T4" fmla="*/ 112 w 154"/>
                <a:gd name="T5" fmla="*/ 159 h 232"/>
                <a:gd name="T6" fmla="*/ 112 w 154"/>
                <a:gd name="T7" fmla="*/ 0 h 232"/>
                <a:gd name="T8" fmla="*/ 154 w 154"/>
                <a:gd name="T9" fmla="*/ 0 h 232"/>
                <a:gd name="T10" fmla="*/ 154 w 154"/>
                <a:gd name="T11" fmla="*/ 232 h 232"/>
                <a:gd name="T12" fmla="*/ 102 w 154"/>
                <a:gd name="T13" fmla="*/ 232 h 232"/>
                <a:gd name="T14" fmla="*/ 44 w 154"/>
                <a:gd name="T15" fmla="*/ 70 h 232"/>
                <a:gd name="T16" fmla="*/ 44 w 154"/>
                <a:gd name="T17" fmla="*/ 70 h 232"/>
                <a:gd name="T18" fmla="*/ 44 w 154"/>
                <a:gd name="T19" fmla="*/ 232 h 232"/>
                <a:gd name="T20" fmla="*/ 0 w 154"/>
                <a:gd name="T21" fmla="*/ 232 h 232"/>
                <a:gd name="T22" fmla="*/ 0 w 154"/>
                <a:gd name="T23" fmla="*/ 0 h 232"/>
                <a:gd name="T24" fmla="*/ 54 w 154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232">
                  <a:moveTo>
                    <a:pt x="54" y="0"/>
                  </a:moveTo>
                  <a:lnTo>
                    <a:pt x="111" y="159"/>
                  </a:lnTo>
                  <a:lnTo>
                    <a:pt x="112" y="159"/>
                  </a:lnTo>
                  <a:lnTo>
                    <a:pt x="112" y="0"/>
                  </a:lnTo>
                  <a:lnTo>
                    <a:pt x="154" y="0"/>
                  </a:lnTo>
                  <a:lnTo>
                    <a:pt x="154" y="232"/>
                  </a:lnTo>
                  <a:lnTo>
                    <a:pt x="102" y="232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4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AA96DF13-4D69-3E4F-80F7-82566ECD40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89963" y="4805363"/>
              <a:ext cx="95250" cy="123825"/>
            </a:xfrm>
            <a:custGeom>
              <a:avLst/>
              <a:gdLst>
                <a:gd name="T0" fmla="*/ 61 w 180"/>
                <a:gd name="T1" fmla="*/ 0 h 232"/>
                <a:gd name="T2" fmla="*/ 119 w 180"/>
                <a:gd name="T3" fmla="*/ 0 h 232"/>
                <a:gd name="T4" fmla="*/ 180 w 180"/>
                <a:gd name="T5" fmla="*/ 232 h 232"/>
                <a:gd name="T6" fmla="*/ 131 w 180"/>
                <a:gd name="T7" fmla="*/ 232 h 232"/>
                <a:gd name="T8" fmla="*/ 121 w 180"/>
                <a:gd name="T9" fmla="*/ 183 h 232"/>
                <a:gd name="T10" fmla="*/ 59 w 180"/>
                <a:gd name="T11" fmla="*/ 183 h 232"/>
                <a:gd name="T12" fmla="*/ 48 w 180"/>
                <a:gd name="T13" fmla="*/ 232 h 232"/>
                <a:gd name="T14" fmla="*/ 0 w 180"/>
                <a:gd name="T15" fmla="*/ 232 h 232"/>
                <a:gd name="T16" fmla="*/ 61 w 180"/>
                <a:gd name="T17" fmla="*/ 0 h 232"/>
                <a:gd name="T18" fmla="*/ 67 w 180"/>
                <a:gd name="T19" fmla="*/ 145 h 232"/>
                <a:gd name="T20" fmla="*/ 113 w 180"/>
                <a:gd name="T21" fmla="*/ 145 h 232"/>
                <a:gd name="T22" fmla="*/ 90 w 180"/>
                <a:gd name="T23" fmla="*/ 41 h 232"/>
                <a:gd name="T24" fmla="*/ 90 w 180"/>
                <a:gd name="T25" fmla="*/ 41 h 232"/>
                <a:gd name="T26" fmla="*/ 67 w 180"/>
                <a:gd name="T27" fmla="*/ 14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0" h="232">
                  <a:moveTo>
                    <a:pt x="61" y="0"/>
                  </a:moveTo>
                  <a:lnTo>
                    <a:pt x="119" y="0"/>
                  </a:lnTo>
                  <a:lnTo>
                    <a:pt x="180" y="232"/>
                  </a:lnTo>
                  <a:lnTo>
                    <a:pt x="131" y="232"/>
                  </a:lnTo>
                  <a:lnTo>
                    <a:pt x="121" y="183"/>
                  </a:lnTo>
                  <a:lnTo>
                    <a:pt x="59" y="183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61" y="0"/>
                  </a:lnTo>
                  <a:close/>
                  <a:moveTo>
                    <a:pt x="67" y="145"/>
                  </a:moveTo>
                  <a:lnTo>
                    <a:pt x="113" y="145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67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4CD4A4C-CD38-6A41-B3E5-8ABABF3944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91563" y="4805363"/>
              <a:ext cx="77788" cy="125413"/>
            </a:xfrm>
            <a:custGeom>
              <a:avLst/>
              <a:gdLst>
                <a:gd name="T0" fmla="*/ 46 w 148"/>
                <a:gd name="T1" fmla="*/ 0 h 236"/>
                <a:gd name="T2" fmla="*/ 46 w 148"/>
                <a:gd name="T3" fmla="*/ 162 h 236"/>
                <a:gd name="T4" fmla="*/ 46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49 w 148"/>
                <a:gd name="T11" fmla="*/ 184 h 236"/>
                <a:gd name="T12" fmla="*/ 52 w 148"/>
                <a:gd name="T13" fmla="*/ 190 h 236"/>
                <a:gd name="T14" fmla="*/ 55 w 148"/>
                <a:gd name="T15" fmla="*/ 195 h 236"/>
                <a:gd name="T16" fmla="*/ 60 w 148"/>
                <a:gd name="T17" fmla="*/ 199 h 236"/>
                <a:gd name="T18" fmla="*/ 67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2 w 148"/>
                <a:gd name="T25" fmla="*/ 202 h 236"/>
                <a:gd name="T26" fmla="*/ 88 w 148"/>
                <a:gd name="T27" fmla="*/ 199 h 236"/>
                <a:gd name="T28" fmla="*/ 92 w 148"/>
                <a:gd name="T29" fmla="*/ 195 h 236"/>
                <a:gd name="T30" fmla="*/ 96 w 148"/>
                <a:gd name="T31" fmla="*/ 190 h 236"/>
                <a:gd name="T32" fmla="*/ 98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1 w 148"/>
                <a:gd name="T39" fmla="*/ 162 h 236"/>
                <a:gd name="T40" fmla="*/ 101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8 w 148"/>
                <a:gd name="T49" fmla="*/ 172 h 236"/>
                <a:gd name="T50" fmla="*/ 147 w 148"/>
                <a:gd name="T51" fmla="*/ 182 h 236"/>
                <a:gd name="T52" fmla="*/ 144 w 148"/>
                <a:gd name="T53" fmla="*/ 190 h 236"/>
                <a:gd name="T54" fmla="*/ 141 w 148"/>
                <a:gd name="T55" fmla="*/ 199 h 236"/>
                <a:gd name="T56" fmla="*/ 138 w 148"/>
                <a:gd name="T57" fmla="*/ 206 h 236"/>
                <a:gd name="T58" fmla="*/ 134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8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59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6 w 148"/>
                <a:gd name="T97" fmla="*/ 200 h 236"/>
                <a:gd name="T98" fmla="*/ 4 w 148"/>
                <a:gd name="T99" fmla="*/ 191 h 236"/>
                <a:gd name="T100" fmla="*/ 2 w 148"/>
                <a:gd name="T101" fmla="*/ 182 h 236"/>
                <a:gd name="T102" fmla="*/ 1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6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6" y="0"/>
                  </a:moveTo>
                  <a:lnTo>
                    <a:pt x="46" y="162"/>
                  </a:lnTo>
                  <a:lnTo>
                    <a:pt x="46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49" y="184"/>
                  </a:lnTo>
                  <a:lnTo>
                    <a:pt x="52" y="190"/>
                  </a:lnTo>
                  <a:lnTo>
                    <a:pt x="55" y="195"/>
                  </a:lnTo>
                  <a:lnTo>
                    <a:pt x="60" y="199"/>
                  </a:lnTo>
                  <a:lnTo>
                    <a:pt x="67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2" y="202"/>
                  </a:lnTo>
                  <a:lnTo>
                    <a:pt x="88" y="199"/>
                  </a:lnTo>
                  <a:lnTo>
                    <a:pt x="92" y="195"/>
                  </a:lnTo>
                  <a:lnTo>
                    <a:pt x="96" y="190"/>
                  </a:lnTo>
                  <a:lnTo>
                    <a:pt x="98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1" y="162"/>
                  </a:lnTo>
                  <a:lnTo>
                    <a:pt x="101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8" y="172"/>
                  </a:lnTo>
                  <a:lnTo>
                    <a:pt x="147" y="182"/>
                  </a:lnTo>
                  <a:lnTo>
                    <a:pt x="144" y="190"/>
                  </a:lnTo>
                  <a:lnTo>
                    <a:pt x="141" y="199"/>
                  </a:lnTo>
                  <a:lnTo>
                    <a:pt x="138" y="206"/>
                  </a:lnTo>
                  <a:lnTo>
                    <a:pt x="134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8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59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6" y="200"/>
                  </a:lnTo>
                  <a:lnTo>
                    <a:pt x="4" y="191"/>
                  </a:lnTo>
                  <a:lnTo>
                    <a:pt x="2" y="182"/>
                  </a:lnTo>
                  <a:lnTo>
                    <a:pt x="1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00102D7A-34BB-134D-841D-B3697832BA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89988" y="4805363"/>
              <a:ext cx="69850" cy="123825"/>
            </a:xfrm>
            <a:custGeom>
              <a:avLst/>
              <a:gdLst>
                <a:gd name="T0" fmla="*/ 0 w 130"/>
                <a:gd name="T1" fmla="*/ 232 h 232"/>
                <a:gd name="T2" fmla="*/ 0 w 130"/>
                <a:gd name="T3" fmla="*/ 0 h 232"/>
                <a:gd name="T4" fmla="*/ 47 w 130"/>
                <a:gd name="T5" fmla="*/ 0 h 232"/>
                <a:gd name="T6" fmla="*/ 47 w 130"/>
                <a:gd name="T7" fmla="*/ 193 h 232"/>
                <a:gd name="T8" fmla="*/ 130 w 130"/>
                <a:gd name="T9" fmla="*/ 193 h 232"/>
                <a:gd name="T10" fmla="*/ 130 w 130"/>
                <a:gd name="T11" fmla="*/ 232 h 232"/>
                <a:gd name="T12" fmla="*/ 0 w 130"/>
                <a:gd name="T13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232">
                  <a:moveTo>
                    <a:pt x="0" y="232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47" y="193"/>
                  </a:lnTo>
                  <a:lnTo>
                    <a:pt x="130" y="193"/>
                  </a:lnTo>
                  <a:lnTo>
                    <a:pt x="130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02822E1E-B825-444A-B13D-F72F2411C0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48725" y="4805363"/>
              <a:ext cx="77788" cy="123825"/>
            </a:xfrm>
            <a:custGeom>
              <a:avLst/>
              <a:gdLst>
                <a:gd name="T0" fmla="*/ 148 w 148"/>
                <a:gd name="T1" fmla="*/ 0 h 232"/>
                <a:gd name="T2" fmla="*/ 148 w 148"/>
                <a:gd name="T3" fmla="*/ 39 h 232"/>
                <a:gd name="T4" fmla="*/ 97 w 148"/>
                <a:gd name="T5" fmla="*/ 39 h 232"/>
                <a:gd name="T6" fmla="*/ 97 w 148"/>
                <a:gd name="T7" fmla="*/ 232 h 232"/>
                <a:gd name="T8" fmla="*/ 51 w 148"/>
                <a:gd name="T9" fmla="*/ 232 h 232"/>
                <a:gd name="T10" fmla="*/ 51 w 148"/>
                <a:gd name="T11" fmla="*/ 39 h 232"/>
                <a:gd name="T12" fmla="*/ 0 w 148"/>
                <a:gd name="T13" fmla="*/ 39 h 232"/>
                <a:gd name="T14" fmla="*/ 0 w 148"/>
                <a:gd name="T15" fmla="*/ 0 h 232"/>
                <a:gd name="T16" fmla="*/ 148 w 148"/>
                <a:gd name="T17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32">
                  <a:moveTo>
                    <a:pt x="148" y="0"/>
                  </a:moveTo>
                  <a:lnTo>
                    <a:pt x="148" y="39"/>
                  </a:lnTo>
                  <a:lnTo>
                    <a:pt x="97" y="39"/>
                  </a:lnTo>
                  <a:lnTo>
                    <a:pt x="97" y="232"/>
                  </a:lnTo>
                  <a:lnTo>
                    <a:pt x="51" y="232"/>
                  </a:lnTo>
                  <a:lnTo>
                    <a:pt x="51" y="39"/>
                  </a:lnTo>
                  <a:lnTo>
                    <a:pt x="0" y="39"/>
                  </a:lnTo>
                  <a:lnTo>
                    <a:pt x="0" y="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4" name="Espace réservé des notes 23">
            <a:extLst>
              <a:ext uri="{FF2B5EF4-FFF2-40B4-BE49-F238E27FC236}">
                <a16:creationId xmlns:a16="http://schemas.microsoft.com/office/drawing/2014/main" id="{9378D8B6-C1F9-6B47-BBA7-5B49B31123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40719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 dirty="0"/>
              <a:t>Modifier les styles du texte du masque
Deuxième niveau
Troisième niveau
Quatrième niveau
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830834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28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7296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6322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796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2856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5617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711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DARK PATTER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EB1373F-61C1-6143-B5FB-169ACAD2CDFB}"/>
              </a:ext>
            </a:extLst>
          </p:cNvPr>
          <p:cNvSpPr>
            <a:spLocks noGrp="1"/>
          </p:cNvSpPr>
          <p:nvPr userDrawn="1">
            <p:ph type="ftr" sz="quarter" idx="12"/>
          </p:nvPr>
        </p:nvSpPr>
        <p:spPr>
          <a:xfrm>
            <a:off x="250825" y="4394882"/>
            <a:ext cx="11687175" cy="250825"/>
          </a:xfrm>
          <a:prstGeom prst="rect">
            <a:avLst/>
          </a:prstGeom>
        </p:spPr>
        <p:txBody>
          <a:bodyPr lIns="251999" tIns="0" rIns="251999" bIns="0" anchor="ctr" anchorCtr="0"/>
          <a:lstStyle>
            <a:lvl1pPr>
              <a:defRPr/>
            </a:lvl1pPr>
            <a:lvl3pPr>
              <a:defRPr lang="fr-FR" sz="1200" kern="1200" cap="all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7938" lvl="2">
              <a:lnSpc>
                <a:spcPct val="200000"/>
              </a:lnSpc>
              <a:spcBef>
                <a:spcPts val="500"/>
              </a:spcBef>
            </a:pPr>
            <a:r>
              <a:rPr lang="en-GB" noProof="0" dirty="0"/>
              <a:t>Department / Redactor / Date</a:t>
            </a:r>
          </a:p>
        </p:txBody>
      </p:sp>
      <p:sp>
        <p:nvSpPr>
          <p:cNvPr id="9" name="Espace réservé du texte 10">
            <a:extLst>
              <a:ext uri="{FF2B5EF4-FFF2-40B4-BE49-F238E27FC236}">
                <a16:creationId xmlns:a16="http://schemas.microsoft.com/office/drawing/2014/main" id="{67D772FE-EDF9-2743-864F-1931377CAE3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50825" y="3296496"/>
            <a:ext cx="11687175" cy="1026000"/>
          </a:xfrm>
          <a:prstGeom prst="rect">
            <a:avLst/>
          </a:prstGeom>
        </p:spPr>
        <p:txBody>
          <a:bodyPr lIns="251999" tIns="0" rIns="251999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1800" cap="all" baseline="0">
                <a:solidFill>
                  <a:schemeClr val="accent1"/>
                </a:solidFill>
              </a:defRPr>
            </a:lvl2pPr>
            <a:lvl3pPr marL="7938" indent="0">
              <a:lnSpc>
                <a:spcPct val="200000"/>
              </a:lnSpc>
              <a:buNone/>
              <a:tabLst/>
              <a:defRPr lang="fr-FR" sz="1200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</a:lstStyle>
          <a:p>
            <a:r>
              <a:rPr lang="en-GB" noProof="0" dirty="0"/>
              <a:t>Presentation title</a:t>
            </a:r>
          </a:p>
          <a:p>
            <a:pPr lvl="1"/>
            <a:r>
              <a:rPr lang="en-GB" noProof="0" dirty="0"/>
              <a:t>Presentation subtitle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0C658CCB-F3BB-B849-BAD1-002FC4035658}"/>
              </a:ext>
            </a:extLst>
          </p:cNvPr>
          <p:cNvGrpSpPr/>
          <p:nvPr userDrawn="1"/>
        </p:nvGrpSpPr>
        <p:grpSpPr>
          <a:xfrm>
            <a:off x="8898003" y="912981"/>
            <a:ext cx="2665676" cy="276840"/>
            <a:chOff x="4908646" y="5440993"/>
            <a:chExt cx="3146179" cy="326742"/>
          </a:xfrm>
          <a:solidFill>
            <a:schemeClr val="bg1"/>
          </a:solidFill>
        </p:grpSpPr>
        <p:sp>
          <p:nvSpPr>
            <p:cNvPr id="7" name="Forme libre 6">
              <a:extLst>
                <a:ext uri="{FF2B5EF4-FFF2-40B4-BE49-F238E27FC236}">
                  <a16:creationId xmlns:a16="http://schemas.microsoft.com/office/drawing/2014/main" id="{441E0674-6A67-0C4C-B5F3-2AF63885B6AA}"/>
                </a:ext>
              </a:extLst>
            </p:cNvPr>
            <p:cNvSpPr/>
            <p:nvPr/>
          </p:nvSpPr>
          <p:spPr>
            <a:xfrm>
              <a:off x="6484194" y="5446883"/>
              <a:ext cx="213422" cy="314707"/>
            </a:xfrm>
            <a:custGeom>
              <a:avLst/>
              <a:gdLst>
                <a:gd name="connsiteX0" fmla="*/ 0 w 213422"/>
                <a:gd name="connsiteY0" fmla="*/ 0 h 314707"/>
                <a:gd name="connsiteX1" fmla="*/ 117294 w 213422"/>
                <a:gd name="connsiteY1" fmla="*/ 0 h 314707"/>
                <a:gd name="connsiteX2" fmla="*/ 201081 w 213422"/>
                <a:gd name="connsiteY2" fmla="*/ 81103 h 314707"/>
                <a:gd name="connsiteX3" fmla="*/ 148605 w 213422"/>
                <a:gd name="connsiteY3" fmla="*/ 158668 h 314707"/>
                <a:gd name="connsiteX4" fmla="*/ 148605 w 213422"/>
                <a:gd name="connsiteY4" fmla="*/ 159545 h 314707"/>
                <a:gd name="connsiteX5" fmla="*/ 199316 w 213422"/>
                <a:gd name="connsiteY5" fmla="*/ 255624 h 314707"/>
                <a:gd name="connsiteX6" fmla="*/ 213423 w 213422"/>
                <a:gd name="connsiteY6" fmla="*/ 312045 h 314707"/>
                <a:gd name="connsiteX7" fmla="*/ 213423 w 213422"/>
                <a:gd name="connsiteY7" fmla="*/ 314685 h 314707"/>
                <a:gd name="connsiteX8" fmla="*/ 144609 w 213422"/>
                <a:gd name="connsiteY8" fmla="*/ 314685 h 314707"/>
                <a:gd name="connsiteX9" fmla="*/ 136673 w 213422"/>
                <a:gd name="connsiteY9" fmla="*/ 281627 h 314707"/>
                <a:gd name="connsiteX10" fmla="*/ 134908 w 213422"/>
                <a:gd name="connsiteY10" fmla="*/ 221246 h 314707"/>
                <a:gd name="connsiteX11" fmla="*/ 97438 w 213422"/>
                <a:gd name="connsiteY11" fmla="*/ 181587 h 314707"/>
                <a:gd name="connsiteX12" fmla="*/ 63475 w 213422"/>
                <a:gd name="connsiteY12" fmla="*/ 181587 h 314707"/>
                <a:gd name="connsiteX13" fmla="*/ 63475 w 213422"/>
                <a:gd name="connsiteY13" fmla="*/ 314707 h 314707"/>
                <a:gd name="connsiteX14" fmla="*/ 0 w 213422"/>
                <a:gd name="connsiteY14" fmla="*/ 314707 h 314707"/>
                <a:gd name="connsiteX15" fmla="*/ 63497 w 213422"/>
                <a:gd name="connsiteY15" fmla="*/ 137557 h 314707"/>
                <a:gd name="connsiteX16" fmla="*/ 89957 w 213422"/>
                <a:gd name="connsiteY16" fmla="*/ 137557 h 314707"/>
                <a:gd name="connsiteX17" fmla="*/ 137583 w 213422"/>
                <a:gd name="connsiteY17" fmla="*/ 90400 h 314707"/>
                <a:gd name="connsiteX18" fmla="*/ 93487 w 213422"/>
                <a:gd name="connsiteY18" fmla="*/ 46770 h 314707"/>
                <a:gd name="connsiteX19" fmla="*/ 63520 w 213422"/>
                <a:gd name="connsiteY19" fmla="*/ 46770 h 31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3422" h="314707">
                  <a:moveTo>
                    <a:pt x="0" y="0"/>
                  </a:moveTo>
                  <a:lnTo>
                    <a:pt x="117294" y="0"/>
                  </a:lnTo>
                  <a:cubicBezTo>
                    <a:pt x="169326" y="0"/>
                    <a:pt x="201081" y="27334"/>
                    <a:pt x="201081" y="81103"/>
                  </a:cubicBezTo>
                  <a:cubicBezTo>
                    <a:pt x="201081" y="122970"/>
                    <a:pt x="184321" y="151169"/>
                    <a:pt x="148605" y="158668"/>
                  </a:cubicBezTo>
                  <a:lnTo>
                    <a:pt x="148605" y="159545"/>
                  </a:lnTo>
                  <a:cubicBezTo>
                    <a:pt x="191813" y="165280"/>
                    <a:pt x="198428" y="189075"/>
                    <a:pt x="199316" y="255624"/>
                  </a:cubicBezTo>
                  <a:cubicBezTo>
                    <a:pt x="199749" y="288682"/>
                    <a:pt x="201536" y="305866"/>
                    <a:pt x="213423" y="312045"/>
                  </a:cubicBezTo>
                  <a:lnTo>
                    <a:pt x="213423" y="314685"/>
                  </a:lnTo>
                  <a:lnTo>
                    <a:pt x="144609" y="314685"/>
                  </a:lnTo>
                  <a:cubicBezTo>
                    <a:pt x="138438" y="305810"/>
                    <a:pt x="137117" y="293974"/>
                    <a:pt x="136673" y="281627"/>
                  </a:cubicBezTo>
                  <a:lnTo>
                    <a:pt x="134908" y="221246"/>
                  </a:lnTo>
                  <a:cubicBezTo>
                    <a:pt x="134032" y="196563"/>
                    <a:pt x="123010" y="181587"/>
                    <a:pt x="97438" y="181587"/>
                  </a:cubicBezTo>
                  <a:lnTo>
                    <a:pt x="63475" y="181587"/>
                  </a:lnTo>
                  <a:lnTo>
                    <a:pt x="63475" y="314707"/>
                  </a:lnTo>
                  <a:lnTo>
                    <a:pt x="0" y="314707"/>
                  </a:lnTo>
                  <a:close/>
                  <a:moveTo>
                    <a:pt x="63497" y="137557"/>
                  </a:moveTo>
                  <a:lnTo>
                    <a:pt x="89957" y="137557"/>
                  </a:lnTo>
                  <a:cubicBezTo>
                    <a:pt x="120380" y="137557"/>
                    <a:pt x="137583" y="124334"/>
                    <a:pt x="137583" y="90400"/>
                  </a:cubicBezTo>
                  <a:cubicBezTo>
                    <a:pt x="137583" y="61313"/>
                    <a:pt x="122145" y="46770"/>
                    <a:pt x="93487" y="46770"/>
                  </a:cubicBezTo>
                  <a:lnTo>
                    <a:pt x="63520" y="4677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0ECF4E7C-0A75-904C-9A0D-91A9F213CD44}"/>
                </a:ext>
              </a:extLst>
            </p:cNvPr>
            <p:cNvSpPr/>
            <p:nvPr/>
          </p:nvSpPr>
          <p:spPr>
            <a:xfrm>
              <a:off x="6735986" y="5446883"/>
              <a:ext cx="180347" cy="314684"/>
            </a:xfrm>
            <a:custGeom>
              <a:avLst/>
              <a:gdLst>
                <a:gd name="connsiteX0" fmla="*/ 175941 w 180347"/>
                <a:gd name="connsiteY0" fmla="*/ 0 h 314684"/>
                <a:gd name="connsiteX1" fmla="*/ 175941 w 180347"/>
                <a:gd name="connsiteY1" fmla="*/ 52017 h 314684"/>
                <a:gd name="connsiteX2" fmla="*/ 63497 w 180347"/>
                <a:gd name="connsiteY2" fmla="*/ 52017 h 314684"/>
                <a:gd name="connsiteX3" fmla="*/ 63497 w 180347"/>
                <a:gd name="connsiteY3" fmla="*/ 126054 h 314684"/>
                <a:gd name="connsiteX4" fmla="*/ 169326 w 180347"/>
                <a:gd name="connsiteY4" fmla="*/ 126054 h 314684"/>
                <a:gd name="connsiteX5" fmla="*/ 169326 w 180347"/>
                <a:gd name="connsiteY5" fmla="*/ 178059 h 314684"/>
                <a:gd name="connsiteX6" fmla="*/ 63497 w 180347"/>
                <a:gd name="connsiteY6" fmla="*/ 178059 h 314684"/>
                <a:gd name="connsiteX7" fmla="*/ 63497 w 180347"/>
                <a:gd name="connsiteY7" fmla="*/ 262679 h 314684"/>
                <a:gd name="connsiteX8" fmla="*/ 180348 w 180347"/>
                <a:gd name="connsiteY8" fmla="*/ 262679 h 314684"/>
                <a:gd name="connsiteX9" fmla="*/ 180348 w 180347"/>
                <a:gd name="connsiteY9" fmla="*/ 314685 h 314684"/>
                <a:gd name="connsiteX10" fmla="*/ 0 w 180347"/>
                <a:gd name="connsiteY10" fmla="*/ 314685 h 314684"/>
                <a:gd name="connsiteX11" fmla="*/ 0 w 180347"/>
                <a:gd name="connsiteY11" fmla="*/ 0 h 31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47" h="314684">
                  <a:moveTo>
                    <a:pt x="175941" y="0"/>
                  </a:moveTo>
                  <a:lnTo>
                    <a:pt x="175941" y="52017"/>
                  </a:lnTo>
                  <a:lnTo>
                    <a:pt x="63497" y="52017"/>
                  </a:lnTo>
                  <a:lnTo>
                    <a:pt x="63497" y="126054"/>
                  </a:lnTo>
                  <a:lnTo>
                    <a:pt x="169326" y="126054"/>
                  </a:lnTo>
                  <a:lnTo>
                    <a:pt x="169326" y="178059"/>
                  </a:lnTo>
                  <a:lnTo>
                    <a:pt x="63497" y="178059"/>
                  </a:lnTo>
                  <a:lnTo>
                    <a:pt x="63497" y="262679"/>
                  </a:lnTo>
                  <a:lnTo>
                    <a:pt x="180348" y="262679"/>
                  </a:lnTo>
                  <a:lnTo>
                    <a:pt x="180348" y="314685"/>
                  </a:lnTo>
                  <a:lnTo>
                    <a:pt x="0" y="31468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69BEA702-3314-4F40-844B-41AFF8E7C2E3}"/>
                </a:ext>
              </a:extLst>
            </p:cNvPr>
            <p:cNvSpPr/>
            <p:nvPr/>
          </p:nvSpPr>
          <p:spPr>
            <a:xfrm>
              <a:off x="6954680" y="5446883"/>
              <a:ext cx="209038" cy="314684"/>
            </a:xfrm>
            <a:custGeom>
              <a:avLst/>
              <a:gdLst>
                <a:gd name="connsiteX0" fmla="*/ 73198 w 209038"/>
                <a:gd name="connsiteY0" fmla="*/ 0 h 314684"/>
                <a:gd name="connsiteX1" fmla="*/ 149948 w 209038"/>
                <a:gd name="connsiteY1" fmla="*/ 215544 h 314684"/>
                <a:gd name="connsiteX2" fmla="*/ 150825 w 209038"/>
                <a:gd name="connsiteY2" fmla="*/ 215544 h 314684"/>
                <a:gd name="connsiteX3" fmla="*/ 150825 w 209038"/>
                <a:gd name="connsiteY3" fmla="*/ 0 h 314684"/>
                <a:gd name="connsiteX4" fmla="*/ 209039 w 209038"/>
                <a:gd name="connsiteY4" fmla="*/ 0 h 314684"/>
                <a:gd name="connsiteX5" fmla="*/ 209039 w 209038"/>
                <a:gd name="connsiteY5" fmla="*/ 314685 h 314684"/>
                <a:gd name="connsiteX6" fmla="*/ 136718 w 209038"/>
                <a:gd name="connsiteY6" fmla="*/ 314685 h 314684"/>
                <a:gd name="connsiteX7" fmla="*/ 59113 w 209038"/>
                <a:gd name="connsiteY7" fmla="*/ 94316 h 314684"/>
                <a:gd name="connsiteX8" fmla="*/ 58237 w 209038"/>
                <a:gd name="connsiteY8" fmla="*/ 94316 h 314684"/>
                <a:gd name="connsiteX9" fmla="*/ 58237 w 209038"/>
                <a:gd name="connsiteY9" fmla="*/ 314685 h 314684"/>
                <a:gd name="connsiteX10" fmla="*/ 0 w 209038"/>
                <a:gd name="connsiteY10" fmla="*/ 314685 h 314684"/>
                <a:gd name="connsiteX11" fmla="*/ 0 w 209038"/>
                <a:gd name="connsiteY11" fmla="*/ 0 h 31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038" h="314684">
                  <a:moveTo>
                    <a:pt x="73198" y="0"/>
                  </a:moveTo>
                  <a:lnTo>
                    <a:pt x="149948" y="215544"/>
                  </a:lnTo>
                  <a:lnTo>
                    <a:pt x="150825" y="215544"/>
                  </a:lnTo>
                  <a:lnTo>
                    <a:pt x="150825" y="0"/>
                  </a:lnTo>
                  <a:lnTo>
                    <a:pt x="209039" y="0"/>
                  </a:lnTo>
                  <a:lnTo>
                    <a:pt x="209039" y="314685"/>
                  </a:lnTo>
                  <a:lnTo>
                    <a:pt x="136718" y="314685"/>
                  </a:lnTo>
                  <a:lnTo>
                    <a:pt x="59113" y="94316"/>
                  </a:lnTo>
                  <a:lnTo>
                    <a:pt x="58237" y="94316"/>
                  </a:lnTo>
                  <a:lnTo>
                    <a:pt x="58237" y="314685"/>
                  </a:lnTo>
                  <a:lnTo>
                    <a:pt x="0" y="31468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523D16EB-9E56-F248-9546-A0A3F44FC952}"/>
                </a:ext>
              </a:extLst>
            </p:cNvPr>
            <p:cNvSpPr/>
            <p:nvPr/>
          </p:nvSpPr>
          <p:spPr>
            <a:xfrm>
              <a:off x="7189757" y="5446883"/>
              <a:ext cx="245110" cy="314684"/>
            </a:xfrm>
            <a:custGeom>
              <a:avLst/>
              <a:gdLst>
                <a:gd name="connsiteX0" fmla="*/ 83287 w 245110"/>
                <a:gd name="connsiteY0" fmla="*/ 0 h 314684"/>
                <a:gd name="connsiteX1" fmla="*/ 161768 w 245110"/>
                <a:gd name="connsiteY1" fmla="*/ 0 h 314684"/>
                <a:gd name="connsiteX2" fmla="*/ 245110 w 245110"/>
                <a:gd name="connsiteY2" fmla="*/ 314685 h 314684"/>
                <a:gd name="connsiteX3" fmla="*/ 179027 w 245110"/>
                <a:gd name="connsiteY3" fmla="*/ 314685 h 314684"/>
                <a:gd name="connsiteX4" fmla="*/ 164476 w 245110"/>
                <a:gd name="connsiteY4" fmla="*/ 248125 h 314684"/>
                <a:gd name="connsiteX5" fmla="*/ 80701 w 245110"/>
                <a:gd name="connsiteY5" fmla="*/ 248125 h 314684"/>
                <a:gd name="connsiteX6" fmla="*/ 66139 w 245110"/>
                <a:gd name="connsiteY6" fmla="*/ 314685 h 314684"/>
                <a:gd name="connsiteX7" fmla="*/ 0 w 245110"/>
                <a:gd name="connsiteY7" fmla="*/ 314685 h 314684"/>
                <a:gd name="connsiteX8" fmla="*/ 91667 w 245110"/>
                <a:gd name="connsiteY8" fmla="*/ 196130 h 314684"/>
                <a:gd name="connsiteX9" fmla="*/ 153399 w 245110"/>
                <a:gd name="connsiteY9" fmla="*/ 196130 h 314684"/>
                <a:gd name="connsiteX10" fmla="*/ 122966 w 245110"/>
                <a:gd name="connsiteY10" fmla="*/ 54690 h 314684"/>
                <a:gd name="connsiteX11" fmla="*/ 122089 w 245110"/>
                <a:gd name="connsiteY11" fmla="*/ 54690 h 31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5110" h="314684">
                  <a:moveTo>
                    <a:pt x="83287" y="0"/>
                  </a:moveTo>
                  <a:lnTo>
                    <a:pt x="161768" y="0"/>
                  </a:lnTo>
                  <a:lnTo>
                    <a:pt x="245110" y="314685"/>
                  </a:lnTo>
                  <a:lnTo>
                    <a:pt x="179027" y="314685"/>
                  </a:lnTo>
                  <a:lnTo>
                    <a:pt x="164476" y="248125"/>
                  </a:lnTo>
                  <a:lnTo>
                    <a:pt x="80701" y="248125"/>
                  </a:lnTo>
                  <a:lnTo>
                    <a:pt x="66139" y="314685"/>
                  </a:lnTo>
                  <a:lnTo>
                    <a:pt x="0" y="314685"/>
                  </a:lnTo>
                  <a:close/>
                  <a:moveTo>
                    <a:pt x="91667" y="196130"/>
                  </a:moveTo>
                  <a:lnTo>
                    <a:pt x="153399" y="196130"/>
                  </a:lnTo>
                  <a:lnTo>
                    <a:pt x="122966" y="54690"/>
                  </a:lnTo>
                  <a:lnTo>
                    <a:pt x="122089" y="5469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23ECAB75-12DB-4D46-8639-B01E28716705}"/>
                </a:ext>
              </a:extLst>
            </p:cNvPr>
            <p:cNvSpPr/>
            <p:nvPr/>
          </p:nvSpPr>
          <p:spPr>
            <a:xfrm>
              <a:off x="7451627" y="5446883"/>
              <a:ext cx="201069" cy="320852"/>
            </a:xfrm>
            <a:custGeom>
              <a:avLst/>
              <a:gdLst>
                <a:gd name="connsiteX0" fmla="*/ 63498 w 201069"/>
                <a:gd name="connsiteY0" fmla="*/ 0 h 320852"/>
                <a:gd name="connsiteX1" fmla="*/ 63498 w 201069"/>
                <a:gd name="connsiteY1" fmla="*/ 219482 h 320852"/>
                <a:gd name="connsiteX2" fmla="*/ 100535 w 201069"/>
                <a:gd name="connsiteY2" fmla="*/ 274128 h 320852"/>
                <a:gd name="connsiteX3" fmla="*/ 137572 w 201069"/>
                <a:gd name="connsiteY3" fmla="*/ 219482 h 320852"/>
                <a:gd name="connsiteX4" fmla="*/ 137572 w 201069"/>
                <a:gd name="connsiteY4" fmla="*/ 0 h 320852"/>
                <a:gd name="connsiteX5" fmla="*/ 201070 w 201069"/>
                <a:gd name="connsiteY5" fmla="*/ 0 h 320852"/>
                <a:gd name="connsiteX6" fmla="*/ 201070 w 201069"/>
                <a:gd name="connsiteY6" fmla="*/ 219482 h 320852"/>
                <a:gd name="connsiteX7" fmla="*/ 100535 w 201069"/>
                <a:gd name="connsiteY7" fmla="*/ 320853 h 320852"/>
                <a:gd name="connsiteX8" fmla="*/ 0 w 201069"/>
                <a:gd name="connsiteY8" fmla="*/ 219482 h 320852"/>
                <a:gd name="connsiteX9" fmla="*/ 0 w 201069"/>
                <a:gd name="connsiteY9" fmla="*/ 0 h 32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1069" h="320852">
                  <a:moveTo>
                    <a:pt x="63498" y="0"/>
                  </a:moveTo>
                  <a:lnTo>
                    <a:pt x="63498" y="219482"/>
                  </a:lnTo>
                  <a:cubicBezTo>
                    <a:pt x="63498" y="250776"/>
                    <a:pt x="70989" y="274128"/>
                    <a:pt x="100535" y="274128"/>
                  </a:cubicBezTo>
                  <a:cubicBezTo>
                    <a:pt x="130081" y="274128"/>
                    <a:pt x="137572" y="250832"/>
                    <a:pt x="137572" y="219482"/>
                  </a:cubicBezTo>
                  <a:lnTo>
                    <a:pt x="137572" y="0"/>
                  </a:lnTo>
                  <a:lnTo>
                    <a:pt x="201070" y="0"/>
                  </a:lnTo>
                  <a:lnTo>
                    <a:pt x="201070" y="219482"/>
                  </a:lnTo>
                  <a:cubicBezTo>
                    <a:pt x="201070" y="299698"/>
                    <a:pt x="152123" y="320853"/>
                    <a:pt x="100535" y="320853"/>
                  </a:cubicBezTo>
                  <a:cubicBezTo>
                    <a:pt x="48947" y="320853"/>
                    <a:pt x="0" y="303658"/>
                    <a:pt x="0" y="21948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C3BC8EB8-0263-4241-BBF0-219F7DFE5466}"/>
                </a:ext>
              </a:extLst>
            </p:cNvPr>
            <p:cNvSpPr/>
            <p:nvPr/>
          </p:nvSpPr>
          <p:spPr>
            <a:xfrm>
              <a:off x="7706039" y="5446883"/>
              <a:ext cx="175941" cy="314684"/>
            </a:xfrm>
            <a:custGeom>
              <a:avLst/>
              <a:gdLst>
                <a:gd name="connsiteX0" fmla="*/ 0 w 175941"/>
                <a:gd name="connsiteY0" fmla="*/ 314685 h 314684"/>
                <a:gd name="connsiteX1" fmla="*/ 0 w 175941"/>
                <a:gd name="connsiteY1" fmla="*/ 0 h 314684"/>
                <a:gd name="connsiteX2" fmla="*/ 63497 w 175941"/>
                <a:gd name="connsiteY2" fmla="*/ 0 h 314684"/>
                <a:gd name="connsiteX3" fmla="*/ 63497 w 175941"/>
                <a:gd name="connsiteY3" fmla="*/ 262679 h 314684"/>
                <a:gd name="connsiteX4" fmla="*/ 175941 w 175941"/>
                <a:gd name="connsiteY4" fmla="*/ 262679 h 314684"/>
                <a:gd name="connsiteX5" fmla="*/ 175941 w 175941"/>
                <a:gd name="connsiteY5" fmla="*/ 314685 h 31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941" h="314684">
                  <a:moveTo>
                    <a:pt x="0" y="314685"/>
                  </a:moveTo>
                  <a:lnTo>
                    <a:pt x="0" y="0"/>
                  </a:lnTo>
                  <a:lnTo>
                    <a:pt x="63497" y="0"/>
                  </a:lnTo>
                  <a:lnTo>
                    <a:pt x="63497" y="262679"/>
                  </a:lnTo>
                  <a:lnTo>
                    <a:pt x="175941" y="262679"/>
                  </a:lnTo>
                  <a:lnTo>
                    <a:pt x="175941" y="314685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391B3118-0813-6646-93A2-3AFC599C0AE7}"/>
                </a:ext>
              </a:extLst>
            </p:cNvPr>
            <p:cNvSpPr/>
            <p:nvPr/>
          </p:nvSpPr>
          <p:spPr>
            <a:xfrm>
              <a:off x="7853700" y="5446883"/>
              <a:ext cx="201125" cy="314684"/>
            </a:xfrm>
            <a:custGeom>
              <a:avLst/>
              <a:gdLst>
                <a:gd name="connsiteX0" fmla="*/ 201125 w 201125"/>
                <a:gd name="connsiteY0" fmla="*/ 0 h 314684"/>
                <a:gd name="connsiteX1" fmla="*/ 201125 w 201125"/>
                <a:gd name="connsiteY1" fmla="*/ 52017 h 314684"/>
                <a:gd name="connsiteX2" fmla="*/ 132311 w 201125"/>
                <a:gd name="connsiteY2" fmla="*/ 52017 h 314684"/>
                <a:gd name="connsiteX3" fmla="*/ 132311 w 201125"/>
                <a:gd name="connsiteY3" fmla="*/ 314685 h 314684"/>
                <a:gd name="connsiteX4" fmla="*/ 68814 w 201125"/>
                <a:gd name="connsiteY4" fmla="*/ 314685 h 314684"/>
                <a:gd name="connsiteX5" fmla="*/ 68814 w 201125"/>
                <a:gd name="connsiteY5" fmla="*/ 52017 h 314684"/>
                <a:gd name="connsiteX6" fmla="*/ 0 w 201125"/>
                <a:gd name="connsiteY6" fmla="*/ 52017 h 314684"/>
                <a:gd name="connsiteX7" fmla="*/ 0 w 201125"/>
                <a:gd name="connsiteY7" fmla="*/ 0 h 31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125" h="314684">
                  <a:moveTo>
                    <a:pt x="201125" y="0"/>
                  </a:moveTo>
                  <a:lnTo>
                    <a:pt x="201125" y="52017"/>
                  </a:lnTo>
                  <a:lnTo>
                    <a:pt x="132311" y="52017"/>
                  </a:lnTo>
                  <a:lnTo>
                    <a:pt x="132311" y="314685"/>
                  </a:lnTo>
                  <a:lnTo>
                    <a:pt x="68814" y="314685"/>
                  </a:lnTo>
                  <a:lnTo>
                    <a:pt x="68814" y="52017"/>
                  </a:lnTo>
                  <a:lnTo>
                    <a:pt x="0" y="5201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8790AFF2-A381-4840-9A55-21EB5ABA8BFB}"/>
                </a:ext>
              </a:extLst>
            </p:cNvPr>
            <p:cNvSpPr/>
            <p:nvPr/>
          </p:nvSpPr>
          <p:spPr>
            <a:xfrm>
              <a:off x="4908646" y="5440993"/>
              <a:ext cx="212101" cy="326466"/>
            </a:xfrm>
            <a:custGeom>
              <a:avLst/>
              <a:gdLst>
                <a:gd name="connsiteX0" fmla="*/ 96373 w 212101"/>
                <a:gd name="connsiteY0" fmla="*/ 326466 h 326466"/>
                <a:gd name="connsiteX1" fmla="*/ 0 w 212101"/>
                <a:gd name="connsiteY1" fmla="*/ 159866 h 326466"/>
                <a:gd name="connsiteX2" fmla="*/ 108160 w 212101"/>
                <a:gd name="connsiteY2" fmla="*/ 0 h 326466"/>
                <a:gd name="connsiteX3" fmla="*/ 208739 w 212101"/>
                <a:gd name="connsiteY3" fmla="*/ 102214 h 326466"/>
                <a:gd name="connsiteX4" fmla="*/ 208739 w 212101"/>
                <a:gd name="connsiteY4" fmla="*/ 109314 h 326466"/>
                <a:gd name="connsiteX5" fmla="*/ 136429 w 212101"/>
                <a:gd name="connsiteY5" fmla="*/ 109314 h 326466"/>
                <a:gd name="connsiteX6" fmla="*/ 136429 w 212101"/>
                <a:gd name="connsiteY6" fmla="*/ 102214 h 326466"/>
                <a:gd name="connsiteX7" fmla="*/ 109003 w 212101"/>
                <a:gd name="connsiteY7" fmla="*/ 58817 h 326466"/>
                <a:gd name="connsiteX8" fmla="*/ 74841 w 212101"/>
                <a:gd name="connsiteY8" fmla="*/ 156926 h 326466"/>
                <a:gd name="connsiteX9" fmla="*/ 109425 w 212101"/>
                <a:gd name="connsiteY9" fmla="*/ 267649 h 326466"/>
                <a:gd name="connsiteX10" fmla="*/ 139792 w 212101"/>
                <a:gd name="connsiteY10" fmla="*/ 226781 h 326466"/>
                <a:gd name="connsiteX11" fmla="*/ 139792 w 212101"/>
                <a:gd name="connsiteY11" fmla="*/ 203164 h 326466"/>
                <a:gd name="connsiteX12" fmla="*/ 99836 w 212101"/>
                <a:gd name="connsiteY12" fmla="*/ 203164 h 326466"/>
                <a:gd name="connsiteX13" fmla="*/ 99836 w 212101"/>
                <a:gd name="connsiteY13" fmla="*/ 144369 h 326466"/>
                <a:gd name="connsiteX14" fmla="*/ 212102 w 212101"/>
                <a:gd name="connsiteY14" fmla="*/ 144369 h 326466"/>
                <a:gd name="connsiteX15" fmla="*/ 212102 w 212101"/>
                <a:gd name="connsiteY15" fmla="*/ 320575 h 326466"/>
                <a:gd name="connsiteX16" fmla="*/ 153277 w 212101"/>
                <a:gd name="connsiteY16" fmla="*/ 320575 h 326466"/>
                <a:gd name="connsiteX17" fmla="*/ 153277 w 212101"/>
                <a:gd name="connsiteY17" fmla="*/ 305256 h 326466"/>
                <a:gd name="connsiteX18" fmla="*/ 96373 w 212101"/>
                <a:gd name="connsiteY18" fmla="*/ 326466 h 326466"/>
                <a:gd name="connsiteX19" fmla="*/ 156496 w 212101"/>
                <a:gd name="connsiteY19" fmla="*/ 283845 h 326466"/>
                <a:gd name="connsiteX20" fmla="*/ 157528 w 212101"/>
                <a:gd name="connsiteY20" fmla="*/ 282137 h 326466"/>
                <a:gd name="connsiteX21" fmla="*/ 163921 w 212101"/>
                <a:gd name="connsiteY21" fmla="*/ 282137 h 326466"/>
                <a:gd name="connsiteX22" fmla="*/ 163921 w 212101"/>
                <a:gd name="connsiteY22" fmla="*/ 309870 h 326466"/>
                <a:gd name="connsiteX23" fmla="*/ 201491 w 212101"/>
                <a:gd name="connsiteY23" fmla="*/ 309870 h 326466"/>
                <a:gd name="connsiteX24" fmla="*/ 201491 w 212101"/>
                <a:gd name="connsiteY24" fmla="*/ 154996 h 326466"/>
                <a:gd name="connsiteX25" fmla="*/ 110479 w 212101"/>
                <a:gd name="connsiteY25" fmla="*/ 154996 h 326466"/>
                <a:gd name="connsiteX26" fmla="*/ 110479 w 212101"/>
                <a:gd name="connsiteY26" fmla="*/ 192503 h 326466"/>
                <a:gd name="connsiteX27" fmla="*/ 150436 w 212101"/>
                <a:gd name="connsiteY27" fmla="*/ 192503 h 326466"/>
                <a:gd name="connsiteX28" fmla="*/ 150436 w 212101"/>
                <a:gd name="connsiteY28" fmla="*/ 226781 h 326466"/>
                <a:gd name="connsiteX29" fmla="*/ 109370 w 212101"/>
                <a:gd name="connsiteY29" fmla="*/ 278299 h 326466"/>
                <a:gd name="connsiteX30" fmla="*/ 64130 w 212101"/>
                <a:gd name="connsiteY30" fmla="*/ 156926 h 326466"/>
                <a:gd name="connsiteX31" fmla="*/ 108948 w 212101"/>
                <a:gd name="connsiteY31" fmla="*/ 48212 h 326466"/>
                <a:gd name="connsiteX32" fmla="*/ 146951 w 212101"/>
                <a:gd name="connsiteY32" fmla="*/ 98709 h 326466"/>
                <a:gd name="connsiteX33" fmla="*/ 198006 w 212101"/>
                <a:gd name="connsiteY33" fmla="*/ 98709 h 326466"/>
                <a:gd name="connsiteX34" fmla="*/ 108104 w 212101"/>
                <a:gd name="connsiteY34" fmla="*/ 10694 h 326466"/>
                <a:gd name="connsiteX35" fmla="*/ 10600 w 212101"/>
                <a:gd name="connsiteY35" fmla="*/ 159911 h 326466"/>
                <a:gd name="connsiteX36" fmla="*/ 96317 w 212101"/>
                <a:gd name="connsiteY36" fmla="*/ 315861 h 326466"/>
                <a:gd name="connsiteX37" fmla="*/ 156496 w 212101"/>
                <a:gd name="connsiteY37" fmla="*/ 283845 h 32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12101" h="326466">
                  <a:moveTo>
                    <a:pt x="96373" y="326466"/>
                  </a:moveTo>
                  <a:cubicBezTo>
                    <a:pt x="15772" y="326466"/>
                    <a:pt x="0" y="265375"/>
                    <a:pt x="0" y="159866"/>
                  </a:cubicBezTo>
                  <a:cubicBezTo>
                    <a:pt x="0" y="76833"/>
                    <a:pt x="13108" y="0"/>
                    <a:pt x="108160" y="0"/>
                  </a:cubicBezTo>
                  <a:cubicBezTo>
                    <a:pt x="175864" y="0"/>
                    <a:pt x="208739" y="33435"/>
                    <a:pt x="208739" y="102214"/>
                  </a:cubicBezTo>
                  <a:lnTo>
                    <a:pt x="208739" y="109314"/>
                  </a:lnTo>
                  <a:lnTo>
                    <a:pt x="136429" y="109314"/>
                  </a:lnTo>
                  <a:lnTo>
                    <a:pt x="136429" y="102214"/>
                  </a:lnTo>
                  <a:cubicBezTo>
                    <a:pt x="136429" y="84764"/>
                    <a:pt x="129126" y="58817"/>
                    <a:pt x="109003" y="58817"/>
                  </a:cubicBezTo>
                  <a:cubicBezTo>
                    <a:pt x="91245" y="58817"/>
                    <a:pt x="74841" y="70698"/>
                    <a:pt x="74841" y="156926"/>
                  </a:cubicBezTo>
                  <a:cubicBezTo>
                    <a:pt x="74841" y="237642"/>
                    <a:pt x="84219" y="267649"/>
                    <a:pt x="109425" y="267649"/>
                  </a:cubicBezTo>
                  <a:cubicBezTo>
                    <a:pt x="119681" y="267649"/>
                    <a:pt x="139792" y="255313"/>
                    <a:pt x="139792" y="226781"/>
                  </a:cubicBezTo>
                  <a:lnTo>
                    <a:pt x="139792" y="203164"/>
                  </a:lnTo>
                  <a:lnTo>
                    <a:pt x="99836" y="203164"/>
                  </a:lnTo>
                  <a:lnTo>
                    <a:pt x="99836" y="144369"/>
                  </a:lnTo>
                  <a:lnTo>
                    <a:pt x="212102" y="144369"/>
                  </a:lnTo>
                  <a:lnTo>
                    <a:pt x="212102" y="320575"/>
                  </a:lnTo>
                  <a:lnTo>
                    <a:pt x="153277" y="320575"/>
                  </a:lnTo>
                  <a:lnTo>
                    <a:pt x="153277" y="305256"/>
                  </a:lnTo>
                  <a:cubicBezTo>
                    <a:pt x="138971" y="319488"/>
                    <a:pt x="120191" y="326466"/>
                    <a:pt x="96373" y="326466"/>
                  </a:cubicBezTo>
                  <a:close/>
                  <a:moveTo>
                    <a:pt x="156496" y="283845"/>
                  </a:moveTo>
                  <a:lnTo>
                    <a:pt x="157528" y="282137"/>
                  </a:lnTo>
                  <a:lnTo>
                    <a:pt x="163921" y="282137"/>
                  </a:lnTo>
                  <a:lnTo>
                    <a:pt x="163921" y="309870"/>
                  </a:lnTo>
                  <a:lnTo>
                    <a:pt x="201491" y="309870"/>
                  </a:lnTo>
                  <a:lnTo>
                    <a:pt x="201491" y="154996"/>
                  </a:lnTo>
                  <a:lnTo>
                    <a:pt x="110479" y="154996"/>
                  </a:lnTo>
                  <a:lnTo>
                    <a:pt x="110479" y="192503"/>
                  </a:lnTo>
                  <a:lnTo>
                    <a:pt x="150436" y="192503"/>
                  </a:lnTo>
                  <a:lnTo>
                    <a:pt x="150436" y="226781"/>
                  </a:lnTo>
                  <a:cubicBezTo>
                    <a:pt x="150436" y="260394"/>
                    <a:pt x="126606" y="278299"/>
                    <a:pt x="109370" y="278299"/>
                  </a:cubicBezTo>
                  <a:cubicBezTo>
                    <a:pt x="71700" y="278299"/>
                    <a:pt x="64130" y="231862"/>
                    <a:pt x="64130" y="156926"/>
                  </a:cubicBezTo>
                  <a:cubicBezTo>
                    <a:pt x="64130" y="79672"/>
                    <a:pt x="77116" y="48212"/>
                    <a:pt x="108948" y="48212"/>
                  </a:cubicBezTo>
                  <a:cubicBezTo>
                    <a:pt x="132844" y="48212"/>
                    <a:pt x="145852" y="73061"/>
                    <a:pt x="146951" y="98709"/>
                  </a:cubicBezTo>
                  <a:lnTo>
                    <a:pt x="198006" y="98709"/>
                  </a:lnTo>
                  <a:cubicBezTo>
                    <a:pt x="196896" y="38694"/>
                    <a:pt x="168294" y="10694"/>
                    <a:pt x="108104" y="10694"/>
                  </a:cubicBezTo>
                  <a:cubicBezTo>
                    <a:pt x="37947" y="10694"/>
                    <a:pt x="10600" y="52538"/>
                    <a:pt x="10600" y="159911"/>
                  </a:cubicBezTo>
                  <a:cubicBezTo>
                    <a:pt x="10600" y="261049"/>
                    <a:pt x="24262" y="315861"/>
                    <a:pt x="96317" y="315861"/>
                  </a:cubicBezTo>
                  <a:cubicBezTo>
                    <a:pt x="124142" y="315816"/>
                    <a:pt x="143244" y="305655"/>
                    <a:pt x="156496" y="283845"/>
                  </a:cubicBez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D94805E6-7977-2C4F-A3F3-2735235F79ED}"/>
                </a:ext>
              </a:extLst>
            </p:cNvPr>
            <p:cNvSpPr/>
            <p:nvPr/>
          </p:nvSpPr>
          <p:spPr>
            <a:xfrm>
              <a:off x="5666530" y="5446894"/>
              <a:ext cx="206197" cy="320564"/>
            </a:xfrm>
            <a:custGeom>
              <a:avLst/>
              <a:gdLst>
                <a:gd name="connsiteX0" fmla="*/ 103099 w 206197"/>
                <a:gd name="connsiteY0" fmla="*/ 320564 h 320564"/>
                <a:gd name="connsiteX1" fmla="*/ 0 w 206197"/>
                <a:gd name="connsiteY1" fmla="*/ 216664 h 320564"/>
                <a:gd name="connsiteX2" fmla="*/ 0 w 206197"/>
                <a:gd name="connsiteY2" fmla="*/ 0 h 320564"/>
                <a:gd name="connsiteX3" fmla="*/ 74829 w 206197"/>
                <a:gd name="connsiteY3" fmla="*/ 0 h 320564"/>
                <a:gd name="connsiteX4" fmla="*/ 74829 w 206197"/>
                <a:gd name="connsiteY4" fmla="*/ 216642 h 320564"/>
                <a:gd name="connsiteX5" fmla="*/ 103099 w 206197"/>
                <a:gd name="connsiteY5" fmla="*/ 261725 h 320564"/>
                <a:gd name="connsiteX6" fmla="*/ 131357 w 206197"/>
                <a:gd name="connsiteY6" fmla="*/ 216642 h 320564"/>
                <a:gd name="connsiteX7" fmla="*/ 131357 w 206197"/>
                <a:gd name="connsiteY7" fmla="*/ 0 h 320564"/>
                <a:gd name="connsiteX8" fmla="*/ 206197 w 206197"/>
                <a:gd name="connsiteY8" fmla="*/ 0 h 320564"/>
                <a:gd name="connsiteX9" fmla="*/ 206197 w 206197"/>
                <a:gd name="connsiteY9" fmla="*/ 216642 h 320564"/>
                <a:gd name="connsiteX10" fmla="*/ 103099 w 206197"/>
                <a:gd name="connsiteY10" fmla="*/ 320564 h 320564"/>
                <a:gd name="connsiteX11" fmla="*/ 195542 w 206197"/>
                <a:gd name="connsiteY11" fmla="*/ 216642 h 320564"/>
                <a:gd name="connsiteX12" fmla="*/ 195542 w 206197"/>
                <a:gd name="connsiteY12" fmla="*/ 10650 h 320564"/>
                <a:gd name="connsiteX13" fmla="*/ 142012 w 206197"/>
                <a:gd name="connsiteY13" fmla="*/ 10650 h 320564"/>
                <a:gd name="connsiteX14" fmla="*/ 142012 w 206197"/>
                <a:gd name="connsiteY14" fmla="*/ 216642 h 320564"/>
                <a:gd name="connsiteX15" fmla="*/ 103099 w 206197"/>
                <a:gd name="connsiteY15" fmla="*/ 272375 h 320564"/>
                <a:gd name="connsiteX16" fmla="*/ 64174 w 206197"/>
                <a:gd name="connsiteY16" fmla="*/ 216642 h 320564"/>
                <a:gd name="connsiteX17" fmla="*/ 64174 w 206197"/>
                <a:gd name="connsiteY17" fmla="*/ 10650 h 320564"/>
                <a:gd name="connsiteX18" fmla="*/ 10655 w 206197"/>
                <a:gd name="connsiteY18" fmla="*/ 10650 h 320564"/>
                <a:gd name="connsiteX19" fmla="*/ 10655 w 206197"/>
                <a:gd name="connsiteY19" fmla="*/ 216642 h 320564"/>
                <a:gd name="connsiteX20" fmla="*/ 103099 w 206197"/>
                <a:gd name="connsiteY20" fmla="*/ 309893 h 320564"/>
                <a:gd name="connsiteX21" fmla="*/ 195542 w 206197"/>
                <a:gd name="connsiteY21" fmla="*/ 216642 h 32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6197" h="320564">
                  <a:moveTo>
                    <a:pt x="103099" y="320564"/>
                  </a:moveTo>
                  <a:cubicBezTo>
                    <a:pt x="33719" y="320564"/>
                    <a:pt x="0" y="286574"/>
                    <a:pt x="0" y="216664"/>
                  </a:cubicBezTo>
                  <a:lnTo>
                    <a:pt x="0" y="0"/>
                  </a:lnTo>
                  <a:lnTo>
                    <a:pt x="74829" y="0"/>
                  </a:lnTo>
                  <a:lnTo>
                    <a:pt x="74829" y="216642"/>
                  </a:lnTo>
                  <a:cubicBezTo>
                    <a:pt x="74829" y="256267"/>
                    <a:pt x="88415" y="261725"/>
                    <a:pt x="103099" y="261725"/>
                  </a:cubicBezTo>
                  <a:cubicBezTo>
                    <a:pt x="117783" y="261725"/>
                    <a:pt x="131357" y="256267"/>
                    <a:pt x="131357" y="216642"/>
                  </a:cubicBezTo>
                  <a:lnTo>
                    <a:pt x="131357" y="0"/>
                  </a:lnTo>
                  <a:lnTo>
                    <a:pt x="206197" y="0"/>
                  </a:lnTo>
                  <a:lnTo>
                    <a:pt x="206197" y="216642"/>
                  </a:lnTo>
                  <a:cubicBezTo>
                    <a:pt x="206197" y="284633"/>
                    <a:pt x="170592" y="320564"/>
                    <a:pt x="103099" y="320564"/>
                  </a:cubicBezTo>
                  <a:close/>
                  <a:moveTo>
                    <a:pt x="195542" y="216642"/>
                  </a:moveTo>
                  <a:lnTo>
                    <a:pt x="195542" y="10650"/>
                  </a:lnTo>
                  <a:lnTo>
                    <a:pt x="142012" y="10650"/>
                  </a:lnTo>
                  <a:lnTo>
                    <a:pt x="142012" y="216642"/>
                  </a:lnTo>
                  <a:cubicBezTo>
                    <a:pt x="142012" y="240570"/>
                    <a:pt x="137983" y="272375"/>
                    <a:pt x="103099" y="272375"/>
                  </a:cubicBezTo>
                  <a:cubicBezTo>
                    <a:pt x="68215" y="272375"/>
                    <a:pt x="64174" y="240570"/>
                    <a:pt x="64174" y="216642"/>
                  </a:cubicBezTo>
                  <a:lnTo>
                    <a:pt x="64174" y="10650"/>
                  </a:lnTo>
                  <a:lnTo>
                    <a:pt x="10655" y="10650"/>
                  </a:lnTo>
                  <a:lnTo>
                    <a:pt x="10655" y="216642"/>
                  </a:lnTo>
                  <a:cubicBezTo>
                    <a:pt x="10655" y="300219"/>
                    <a:pt x="63409" y="309893"/>
                    <a:pt x="103099" y="309893"/>
                  </a:cubicBezTo>
                  <a:cubicBezTo>
                    <a:pt x="164443" y="309915"/>
                    <a:pt x="195542" y="278543"/>
                    <a:pt x="195542" y="216642"/>
                  </a:cubicBez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4B7D8A1C-EBE0-B346-9684-83B864B140C8}"/>
                </a:ext>
              </a:extLst>
            </p:cNvPr>
            <p:cNvSpPr/>
            <p:nvPr/>
          </p:nvSpPr>
          <p:spPr>
            <a:xfrm>
              <a:off x="6151424" y="5446894"/>
              <a:ext cx="186418" cy="314673"/>
            </a:xfrm>
            <a:custGeom>
              <a:avLst/>
              <a:gdLst>
                <a:gd name="connsiteX0" fmla="*/ 0 w 186418"/>
                <a:gd name="connsiteY0" fmla="*/ 314674 h 314673"/>
                <a:gd name="connsiteX1" fmla="*/ 0 w 186418"/>
                <a:gd name="connsiteY1" fmla="*/ 0 h 314673"/>
                <a:gd name="connsiteX2" fmla="*/ 182201 w 186418"/>
                <a:gd name="connsiteY2" fmla="*/ 0 h 314673"/>
                <a:gd name="connsiteX3" fmla="*/ 182201 w 186418"/>
                <a:gd name="connsiteY3" fmla="*/ 63853 h 314673"/>
                <a:gd name="connsiteX4" fmla="*/ 74841 w 186418"/>
                <a:gd name="connsiteY4" fmla="*/ 63853 h 314673"/>
                <a:gd name="connsiteX5" fmla="*/ 74841 w 186418"/>
                <a:gd name="connsiteY5" fmla="*/ 120352 h 314673"/>
                <a:gd name="connsiteX6" fmla="*/ 175841 w 186418"/>
                <a:gd name="connsiteY6" fmla="*/ 120352 h 314673"/>
                <a:gd name="connsiteX7" fmla="*/ 175841 w 186418"/>
                <a:gd name="connsiteY7" fmla="*/ 184205 h 314673"/>
                <a:gd name="connsiteX8" fmla="*/ 74841 w 186418"/>
                <a:gd name="connsiteY8" fmla="*/ 184205 h 314673"/>
                <a:gd name="connsiteX9" fmla="*/ 74841 w 186418"/>
                <a:gd name="connsiteY9" fmla="*/ 250765 h 314673"/>
                <a:gd name="connsiteX10" fmla="*/ 186419 w 186418"/>
                <a:gd name="connsiteY10" fmla="*/ 250765 h 314673"/>
                <a:gd name="connsiteX11" fmla="*/ 186419 w 186418"/>
                <a:gd name="connsiteY11" fmla="*/ 314629 h 314673"/>
                <a:gd name="connsiteX12" fmla="*/ 175753 w 186418"/>
                <a:gd name="connsiteY12" fmla="*/ 304013 h 314673"/>
                <a:gd name="connsiteX13" fmla="*/ 175753 w 186418"/>
                <a:gd name="connsiteY13" fmla="*/ 261459 h 314673"/>
                <a:gd name="connsiteX14" fmla="*/ 64174 w 186418"/>
                <a:gd name="connsiteY14" fmla="*/ 261459 h 314673"/>
                <a:gd name="connsiteX15" fmla="*/ 64174 w 186418"/>
                <a:gd name="connsiteY15" fmla="*/ 173555 h 314673"/>
                <a:gd name="connsiteX16" fmla="*/ 165175 w 186418"/>
                <a:gd name="connsiteY16" fmla="*/ 173555 h 314673"/>
                <a:gd name="connsiteX17" fmla="*/ 165175 w 186418"/>
                <a:gd name="connsiteY17" fmla="*/ 131001 h 314673"/>
                <a:gd name="connsiteX18" fmla="*/ 64174 w 186418"/>
                <a:gd name="connsiteY18" fmla="*/ 131001 h 314673"/>
                <a:gd name="connsiteX19" fmla="*/ 64174 w 186418"/>
                <a:gd name="connsiteY19" fmla="*/ 53204 h 314673"/>
                <a:gd name="connsiteX20" fmla="*/ 171535 w 186418"/>
                <a:gd name="connsiteY20" fmla="*/ 53204 h 314673"/>
                <a:gd name="connsiteX21" fmla="*/ 171535 w 186418"/>
                <a:gd name="connsiteY21" fmla="*/ 10650 h 314673"/>
                <a:gd name="connsiteX22" fmla="*/ 10599 w 186418"/>
                <a:gd name="connsiteY22" fmla="*/ 10650 h 314673"/>
                <a:gd name="connsiteX23" fmla="*/ 10599 w 186418"/>
                <a:gd name="connsiteY23" fmla="*/ 304013 h 31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418" h="314673">
                  <a:moveTo>
                    <a:pt x="0" y="314674"/>
                  </a:moveTo>
                  <a:lnTo>
                    <a:pt x="0" y="0"/>
                  </a:lnTo>
                  <a:lnTo>
                    <a:pt x="182201" y="0"/>
                  </a:lnTo>
                  <a:lnTo>
                    <a:pt x="182201" y="63853"/>
                  </a:lnTo>
                  <a:lnTo>
                    <a:pt x="74841" y="63853"/>
                  </a:lnTo>
                  <a:lnTo>
                    <a:pt x="74841" y="120352"/>
                  </a:lnTo>
                  <a:lnTo>
                    <a:pt x="175841" y="120352"/>
                  </a:lnTo>
                  <a:lnTo>
                    <a:pt x="175841" y="184205"/>
                  </a:lnTo>
                  <a:lnTo>
                    <a:pt x="74841" y="184205"/>
                  </a:lnTo>
                  <a:lnTo>
                    <a:pt x="74841" y="250765"/>
                  </a:lnTo>
                  <a:lnTo>
                    <a:pt x="186419" y="250765"/>
                  </a:lnTo>
                  <a:lnTo>
                    <a:pt x="186419" y="314629"/>
                  </a:lnTo>
                  <a:close/>
                  <a:moveTo>
                    <a:pt x="175753" y="304013"/>
                  </a:moveTo>
                  <a:lnTo>
                    <a:pt x="175753" y="261459"/>
                  </a:lnTo>
                  <a:lnTo>
                    <a:pt x="64174" y="261459"/>
                  </a:lnTo>
                  <a:lnTo>
                    <a:pt x="64174" y="173555"/>
                  </a:lnTo>
                  <a:lnTo>
                    <a:pt x="165175" y="173555"/>
                  </a:lnTo>
                  <a:lnTo>
                    <a:pt x="165175" y="131001"/>
                  </a:lnTo>
                  <a:lnTo>
                    <a:pt x="64174" y="131001"/>
                  </a:lnTo>
                  <a:lnTo>
                    <a:pt x="64174" y="53204"/>
                  </a:lnTo>
                  <a:lnTo>
                    <a:pt x="171535" y="53204"/>
                  </a:lnTo>
                  <a:lnTo>
                    <a:pt x="171535" y="10650"/>
                  </a:lnTo>
                  <a:lnTo>
                    <a:pt x="10599" y="10650"/>
                  </a:lnTo>
                  <a:lnTo>
                    <a:pt x="10599" y="304013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orme libre 22">
              <a:extLst>
                <a:ext uri="{FF2B5EF4-FFF2-40B4-BE49-F238E27FC236}">
                  <a16:creationId xmlns:a16="http://schemas.microsoft.com/office/drawing/2014/main" id="{967D109C-8E48-7C49-B721-143096273068}"/>
                </a:ext>
              </a:extLst>
            </p:cNvPr>
            <p:cNvSpPr/>
            <p:nvPr/>
          </p:nvSpPr>
          <p:spPr>
            <a:xfrm>
              <a:off x="5410820" y="5440993"/>
              <a:ext cx="218827" cy="326466"/>
            </a:xfrm>
            <a:custGeom>
              <a:avLst/>
              <a:gdLst>
                <a:gd name="connsiteX0" fmla="*/ 109414 w 218827"/>
                <a:gd name="connsiteY0" fmla="*/ 0 h 326466"/>
                <a:gd name="connsiteX1" fmla="*/ 0 w 218827"/>
                <a:gd name="connsiteY1" fmla="*/ 163239 h 326466"/>
                <a:gd name="connsiteX2" fmla="*/ 109414 w 218827"/>
                <a:gd name="connsiteY2" fmla="*/ 326466 h 326466"/>
                <a:gd name="connsiteX3" fmla="*/ 218828 w 218827"/>
                <a:gd name="connsiteY3" fmla="*/ 163239 h 326466"/>
                <a:gd name="connsiteX4" fmla="*/ 109414 w 218827"/>
                <a:gd name="connsiteY4" fmla="*/ 0 h 326466"/>
                <a:gd name="connsiteX5" fmla="*/ 109414 w 218827"/>
                <a:gd name="connsiteY5" fmla="*/ 315816 h 326466"/>
                <a:gd name="connsiteX6" fmla="*/ 10633 w 218827"/>
                <a:gd name="connsiteY6" fmla="*/ 163239 h 326466"/>
                <a:gd name="connsiteX7" fmla="*/ 109414 w 218827"/>
                <a:gd name="connsiteY7" fmla="*/ 10661 h 326466"/>
                <a:gd name="connsiteX8" fmla="*/ 208195 w 218827"/>
                <a:gd name="connsiteY8" fmla="*/ 163250 h 326466"/>
                <a:gd name="connsiteX9" fmla="*/ 109414 w 218827"/>
                <a:gd name="connsiteY9" fmla="*/ 315816 h 326466"/>
                <a:gd name="connsiteX10" fmla="*/ 109414 w 218827"/>
                <a:gd name="connsiteY10" fmla="*/ 48167 h 326466"/>
                <a:gd name="connsiteX11" fmla="*/ 64174 w 218827"/>
                <a:gd name="connsiteY11" fmla="*/ 163239 h 326466"/>
                <a:gd name="connsiteX12" fmla="*/ 109414 w 218827"/>
                <a:gd name="connsiteY12" fmla="*/ 278299 h 326466"/>
                <a:gd name="connsiteX13" fmla="*/ 154642 w 218827"/>
                <a:gd name="connsiteY13" fmla="*/ 163239 h 326466"/>
                <a:gd name="connsiteX14" fmla="*/ 109414 w 218827"/>
                <a:gd name="connsiteY14" fmla="*/ 48167 h 326466"/>
                <a:gd name="connsiteX15" fmla="*/ 109414 w 218827"/>
                <a:gd name="connsiteY15" fmla="*/ 267649 h 326466"/>
                <a:gd name="connsiteX16" fmla="*/ 74830 w 218827"/>
                <a:gd name="connsiteY16" fmla="*/ 163239 h 326466"/>
                <a:gd name="connsiteX17" fmla="*/ 109414 w 218827"/>
                <a:gd name="connsiteY17" fmla="*/ 58817 h 326466"/>
                <a:gd name="connsiteX18" fmla="*/ 143987 w 218827"/>
                <a:gd name="connsiteY18" fmla="*/ 163239 h 326466"/>
                <a:gd name="connsiteX19" fmla="*/ 109414 w 218827"/>
                <a:gd name="connsiteY19" fmla="*/ 267649 h 32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8827" h="326466">
                  <a:moveTo>
                    <a:pt x="109414" y="0"/>
                  </a:moveTo>
                  <a:cubicBezTo>
                    <a:pt x="8413" y="0"/>
                    <a:pt x="0" y="77221"/>
                    <a:pt x="0" y="163239"/>
                  </a:cubicBezTo>
                  <a:cubicBezTo>
                    <a:pt x="0" y="249256"/>
                    <a:pt x="8358" y="326466"/>
                    <a:pt x="109414" y="326466"/>
                  </a:cubicBezTo>
                  <a:cubicBezTo>
                    <a:pt x="210470" y="326466"/>
                    <a:pt x="218828" y="249256"/>
                    <a:pt x="218828" y="163239"/>
                  </a:cubicBezTo>
                  <a:cubicBezTo>
                    <a:pt x="218828" y="77221"/>
                    <a:pt x="210459" y="0"/>
                    <a:pt x="109414" y="0"/>
                  </a:cubicBezTo>
                  <a:close/>
                  <a:moveTo>
                    <a:pt x="109414" y="315816"/>
                  </a:moveTo>
                  <a:cubicBezTo>
                    <a:pt x="26393" y="315816"/>
                    <a:pt x="10633" y="262191"/>
                    <a:pt x="10633" y="163239"/>
                  </a:cubicBezTo>
                  <a:cubicBezTo>
                    <a:pt x="10633" y="64286"/>
                    <a:pt x="26393" y="10661"/>
                    <a:pt x="109414" y="10661"/>
                  </a:cubicBezTo>
                  <a:cubicBezTo>
                    <a:pt x="192435" y="10661"/>
                    <a:pt x="208195" y="64286"/>
                    <a:pt x="208195" y="163250"/>
                  </a:cubicBezTo>
                  <a:cubicBezTo>
                    <a:pt x="208195" y="262213"/>
                    <a:pt x="192435" y="315816"/>
                    <a:pt x="109414" y="315816"/>
                  </a:cubicBezTo>
                  <a:close/>
                  <a:moveTo>
                    <a:pt x="109414" y="48167"/>
                  </a:moveTo>
                  <a:cubicBezTo>
                    <a:pt x="70457" y="48167"/>
                    <a:pt x="64174" y="82091"/>
                    <a:pt x="64174" y="163239"/>
                  </a:cubicBezTo>
                  <a:cubicBezTo>
                    <a:pt x="64174" y="244386"/>
                    <a:pt x="70457" y="278299"/>
                    <a:pt x="109414" y="278299"/>
                  </a:cubicBezTo>
                  <a:cubicBezTo>
                    <a:pt x="148372" y="278299"/>
                    <a:pt x="154642" y="244375"/>
                    <a:pt x="154642" y="163239"/>
                  </a:cubicBezTo>
                  <a:cubicBezTo>
                    <a:pt x="154642" y="82102"/>
                    <a:pt x="148360" y="48167"/>
                    <a:pt x="109414" y="48167"/>
                  </a:cubicBezTo>
                  <a:close/>
                  <a:moveTo>
                    <a:pt x="109414" y="267649"/>
                  </a:moveTo>
                  <a:cubicBezTo>
                    <a:pt x="81944" y="267649"/>
                    <a:pt x="74830" y="246184"/>
                    <a:pt x="74830" y="163239"/>
                  </a:cubicBezTo>
                  <a:cubicBezTo>
                    <a:pt x="74830" y="80294"/>
                    <a:pt x="81944" y="58817"/>
                    <a:pt x="109414" y="58817"/>
                  </a:cubicBezTo>
                  <a:cubicBezTo>
                    <a:pt x="136884" y="58817"/>
                    <a:pt x="143987" y="80283"/>
                    <a:pt x="143987" y="163239"/>
                  </a:cubicBezTo>
                  <a:cubicBezTo>
                    <a:pt x="143987" y="246195"/>
                    <a:pt x="136884" y="267649"/>
                    <a:pt x="109414" y="267649"/>
                  </a:cubicBez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orme libre 23">
              <a:extLst>
                <a:ext uri="{FF2B5EF4-FFF2-40B4-BE49-F238E27FC236}">
                  <a16:creationId xmlns:a16="http://schemas.microsoft.com/office/drawing/2014/main" id="{D14CF4F9-6DFC-C243-BC99-105C24DAC08C}"/>
                </a:ext>
              </a:extLst>
            </p:cNvPr>
            <p:cNvSpPr/>
            <p:nvPr/>
          </p:nvSpPr>
          <p:spPr>
            <a:xfrm>
              <a:off x="5922240" y="5446894"/>
              <a:ext cx="202834" cy="314673"/>
            </a:xfrm>
            <a:custGeom>
              <a:avLst/>
              <a:gdLst>
                <a:gd name="connsiteX0" fmla="*/ 113210 w 202834"/>
                <a:gd name="connsiteY0" fmla="*/ 0 h 314673"/>
                <a:gd name="connsiteX1" fmla="*/ 0 w 202834"/>
                <a:gd name="connsiteY1" fmla="*/ 0 h 314673"/>
                <a:gd name="connsiteX2" fmla="*/ 0 w 202834"/>
                <a:gd name="connsiteY2" fmla="*/ 314674 h 314673"/>
                <a:gd name="connsiteX3" fmla="*/ 74841 w 202834"/>
                <a:gd name="connsiteY3" fmla="*/ 314674 h 314673"/>
                <a:gd name="connsiteX4" fmla="*/ 74841 w 202834"/>
                <a:gd name="connsiteY4" fmla="*/ 194733 h 314673"/>
                <a:gd name="connsiteX5" fmla="*/ 100158 w 202834"/>
                <a:gd name="connsiteY5" fmla="*/ 194733 h 314673"/>
                <a:gd name="connsiteX6" fmla="*/ 202834 w 202834"/>
                <a:gd name="connsiteY6" fmla="*/ 97111 h 314673"/>
                <a:gd name="connsiteX7" fmla="*/ 113210 w 202834"/>
                <a:gd name="connsiteY7" fmla="*/ 0 h 314673"/>
                <a:gd name="connsiteX8" fmla="*/ 100158 w 202834"/>
                <a:gd name="connsiteY8" fmla="*/ 184083 h 314673"/>
                <a:gd name="connsiteX9" fmla="*/ 64186 w 202834"/>
                <a:gd name="connsiteY9" fmla="*/ 184083 h 314673"/>
                <a:gd name="connsiteX10" fmla="*/ 64186 w 202834"/>
                <a:gd name="connsiteY10" fmla="*/ 304013 h 314673"/>
                <a:gd name="connsiteX11" fmla="*/ 10655 w 202834"/>
                <a:gd name="connsiteY11" fmla="*/ 304013 h 314673"/>
                <a:gd name="connsiteX12" fmla="*/ 10655 w 202834"/>
                <a:gd name="connsiteY12" fmla="*/ 10650 h 314673"/>
                <a:gd name="connsiteX13" fmla="*/ 113210 w 202834"/>
                <a:gd name="connsiteY13" fmla="*/ 10650 h 314673"/>
                <a:gd name="connsiteX14" fmla="*/ 192179 w 202834"/>
                <a:gd name="connsiteY14" fmla="*/ 97178 h 314673"/>
                <a:gd name="connsiteX15" fmla="*/ 100158 w 202834"/>
                <a:gd name="connsiteY15" fmla="*/ 184083 h 314673"/>
                <a:gd name="connsiteX16" fmla="*/ 92999 w 202834"/>
                <a:gd name="connsiteY16" fmla="*/ 48156 h 314673"/>
                <a:gd name="connsiteX17" fmla="*/ 64141 w 202834"/>
                <a:gd name="connsiteY17" fmla="*/ 48156 h 314673"/>
                <a:gd name="connsiteX18" fmla="*/ 64141 w 202834"/>
                <a:gd name="connsiteY18" fmla="*/ 146576 h 314673"/>
                <a:gd name="connsiteX19" fmla="*/ 94686 w 202834"/>
                <a:gd name="connsiteY19" fmla="*/ 146576 h 314673"/>
                <a:gd name="connsiteX20" fmla="*/ 138660 w 202834"/>
                <a:gd name="connsiteY20" fmla="*/ 97999 h 314673"/>
                <a:gd name="connsiteX21" fmla="*/ 92999 w 202834"/>
                <a:gd name="connsiteY21" fmla="*/ 48156 h 314673"/>
                <a:gd name="connsiteX22" fmla="*/ 94675 w 202834"/>
                <a:gd name="connsiteY22" fmla="*/ 135927 h 314673"/>
                <a:gd name="connsiteX23" fmla="*/ 74841 w 202834"/>
                <a:gd name="connsiteY23" fmla="*/ 135927 h 314673"/>
                <a:gd name="connsiteX24" fmla="*/ 74841 w 202834"/>
                <a:gd name="connsiteY24" fmla="*/ 58806 h 314673"/>
                <a:gd name="connsiteX25" fmla="*/ 92999 w 202834"/>
                <a:gd name="connsiteY25" fmla="*/ 58806 h 314673"/>
                <a:gd name="connsiteX26" fmla="*/ 127994 w 202834"/>
                <a:gd name="connsiteY26" fmla="*/ 97999 h 314673"/>
                <a:gd name="connsiteX27" fmla="*/ 94686 w 202834"/>
                <a:gd name="connsiteY27" fmla="*/ 135927 h 31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2834" h="314673">
                  <a:moveTo>
                    <a:pt x="113210" y="0"/>
                  </a:moveTo>
                  <a:lnTo>
                    <a:pt x="0" y="0"/>
                  </a:lnTo>
                  <a:lnTo>
                    <a:pt x="0" y="314674"/>
                  </a:lnTo>
                  <a:lnTo>
                    <a:pt x="74841" y="314674"/>
                  </a:lnTo>
                  <a:lnTo>
                    <a:pt x="74841" y="194733"/>
                  </a:lnTo>
                  <a:lnTo>
                    <a:pt x="100158" y="194733"/>
                  </a:lnTo>
                  <a:cubicBezTo>
                    <a:pt x="165408" y="194733"/>
                    <a:pt x="202834" y="159167"/>
                    <a:pt x="202834" y="97111"/>
                  </a:cubicBezTo>
                  <a:cubicBezTo>
                    <a:pt x="202834" y="36320"/>
                    <a:pt x="169326" y="0"/>
                    <a:pt x="113210" y="0"/>
                  </a:cubicBezTo>
                  <a:close/>
                  <a:moveTo>
                    <a:pt x="100158" y="184083"/>
                  </a:moveTo>
                  <a:lnTo>
                    <a:pt x="64186" y="184083"/>
                  </a:lnTo>
                  <a:lnTo>
                    <a:pt x="64186" y="304013"/>
                  </a:lnTo>
                  <a:lnTo>
                    <a:pt x="10655" y="304013"/>
                  </a:lnTo>
                  <a:lnTo>
                    <a:pt x="10655" y="10650"/>
                  </a:lnTo>
                  <a:lnTo>
                    <a:pt x="113210" y="10650"/>
                  </a:lnTo>
                  <a:cubicBezTo>
                    <a:pt x="136951" y="10650"/>
                    <a:pt x="192179" y="19081"/>
                    <a:pt x="192179" y="97178"/>
                  </a:cubicBezTo>
                  <a:cubicBezTo>
                    <a:pt x="192179" y="153210"/>
                    <a:pt x="159493" y="184083"/>
                    <a:pt x="100158" y="184083"/>
                  </a:cubicBezTo>
                  <a:close/>
                  <a:moveTo>
                    <a:pt x="92999" y="48156"/>
                  </a:moveTo>
                  <a:lnTo>
                    <a:pt x="64141" y="48156"/>
                  </a:lnTo>
                  <a:lnTo>
                    <a:pt x="64141" y="146576"/>
                  </a:lnTo>
                  <a:lnTo>
                    <a:pt x="94686" y="146576"/>
                  </a:lnTo>
                  <a:cubicBezTo>
                    <a:pt x="122633" y="146576"/>
                    <a:pt x="138660" y="128827"/>
                    <a:pt x="138660" y="97999"/>
                  </a:cubicBezTo>
                  <a:cubicBezTo>
                    <a:pt x="138649" y="64452"/>
                    <a:pt x="123721" y="48156"/>
                    <a:pt x="92999" y="48156"/>
                  </a:cubicBezTo>
                  <a:close/>
                  <a:moveTo>
                    <a:pt x="94675" y="135927"/>
                  </a:moveTo>
                  <a:lnTo>
                    <a:pt x="74841" y="135927"/>
                  </a:lnTo>
                  <a:lnTo>
                    <a:pt x="74841" y="58806"/>
                  </a:lnTo>
                  <a:lnTo>
                    <a:pt x="92999" y="58806"/>
                  </a:lnTo>
                  <a:cubicBezTo>
                    <a:pt x="117527" y="58806"/>
                    <a:pt x="127994" y="70531"/>
                    <a:pt x="127994" y="97999"/>
                  </a:cubicBezTo>
                  <a:cubicBezTo>
                    <a:pt x="127983" y="122814"/>
                    <a:pt x="116473" y="135927"/>
                    <a:pt x="94686" y="135927"/>
                  </a:cubicBez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orme libre 24">
              <a:extLst>
                <a:ext uri="{FF2B5EF4-FFF2-40B4-BE49-F238E27FC236}">
                  <a16:creationId xmlns:a16="http://schemas.microsoft.com/office/drawing/2014/main" id="{131DD66A-6F2D-224F-8F7E-EF9509EE5C01}"/>
                </a:ext>
              </a:extLst>
            </p:cNvPr>
            <p:cNvSpPr/>
            <p:nvPr/>
          </p:nvSpPr>
          <p:spPr>
            <a:xfrm>
              <a:off x="5164789" y="5446894"/>
              <a:ext cx="218017" cy="314673"/>
            </a:xfrm>
            <a:custGeom>
              <a:avLst/>
              <a:gdLst>
                <a:gd name="connsiteX0" fmla="*/ 214155 w 218017"/>
                <a:gd name="connsiteY0" fmla="*/ 298733 h 314673"/>
                <a:gd name="connsiteX1" fmla="*/ 204521 w 218017"/>
                <a:gd name="connsiteY1" fmla="*/ 251031 h 314673"/>
                <a:gd name="connsiteX2" fmla="*/ 171224 w 218017"/>
                <a:gd name="connsiteY2" fmla="*/ 157847 h 314673"/>
                <a:gd name="connsiteX3" fmla="*/ 206175 w 218017"/>
                <a:gd name="connsiteY3" fmla="*/ 84531 h 314673"/>
                <a:gd name="connsiteX4" fmla="*/ 119081 w 218017"/>
                <a:gd name="connsiteY4" fmla="*/ 0 h 314673"/>
                <a:gd name="connsiteX5" fmla="*/ 0 w 218017"/>
                <a:gd name="connsiteY5" fmla="*/ 0 h 314673"/>
                <a:gd name="connsiteX6" fmla="*/ 0 w 218017"/>
                <a:gd name="connsiteY6" fmla="*/ 314674 h 314673"/>
                <a:gd name="connsiteX7" fmla="*/ 74841 w 218017"/>
                <a:gd name="connsiteY7" fmla="*/ 314674 h 314673"/>
                <a:gd name="connsiteX8" fmla="*/ 74841 w 218017"/>
                <a:gd name="connsiteY8" fmla="*/ 187588 h 314673"/>
                <a:gd name="connsiteX9" fmla="*/ 100146 w 218017"/>
                <a:gd name="connsiteY9" fmla="*/ 187588 h 314673"/>
                <a:gd name="connsiteX10" fmla="*/ 128837 w 218017"/>
                <a:gd name="connsiteY10" fmla="*/ 218561 h 314673"/>
                <a:gd name="connsiteX11" fmla="*/ 130524 w 218017"/>
                <a:gd name="connsiteY11" fmla="*/ 276246 h 314673"/>
                <a:gd name="connsiteX12" fmla="*/ 139404 w 218017"/>
                <a:gd name="connsiteY12" fmla="*/ 311623 h 314673"/>
                <a:gd name="connsiteX13" fmla="*/ 141523 w 218017"/>
                <a:gd name="connsiteY13" fmla="*/ 314663 h 314673"/>
                <a:gd name="connsiteX14" fmla="*/ 218018 w 218017"/>
                <a:gd name="connsiteY14" fmla="*/ 314663 h 314673"/>
                <a:gd name="connsiteX15" fmla="*/ 218018 w 218017"/>
                <a:gd name="connsiteY15" fmla="*/ 300729 h 314673"/>
                <a:gd name="connsiteX16" fmla="*/ 147128 w 218017"/>
                <a:gd name="connsiteY16" fmla="*/ 304002 h 314673"/>
                <a:gd name="connsiteX17" fmla="*/ 141168 w 218017"/>
                <a:gd name="connsiteY17" fmla="*/ 275869 h 314673"/>
                <a:gd name="connsiteX18" fmla="*/ 139492 w 218017"/>
                <a:gd name="connsiteY18" fmla="*/ 218239 h 314673"/>
                <a:gd name="connsiteX19" fmla="*/ 100146 w 218017"/>
                <a:gd name="connsiteY19" fmla="*/ 176917 h 314673"/>
                <a:gd name="connsiteX20" fmla="*/ 64186 w 218017"/>
                <a:gd name="connsiteY20" fmla="*/ 176917 h 314673"/>
                <a:gd name="connsiteX21" fmla="*/ 64186 w 218017"/>
                <a:gd name="connsiteY21" fmla="*/ 304013 h 314673"/>
                <a:gd name="connsiteX22" fmla="*/ 10655 w 218017"/>
                <a:gd name="connsiteY22" fmla="*/ 304013 h 314673"/>
                <a:gd name="connsiteX23" fmla="*/ 10655 w 218017"/>
                <a:gd name="connsiteY23" fmla="*/ 10650 h 314673"/>
                <a:gd name="connsiteX24" fmla="*/ 119103 w 218017"/>
                <a:gd name="connsiteY24" fmla="*/ 10650 h 314673"/>
                <a:gd name="connsiteX25" fmla="*/ 195542 w 218017"/>
                <a:gd name="connsiteY25" fmla="*/ 84531 h 314673"/>
                <a:gd name="connsiteX26" fmla="*/ 148261 w 218017"/>
                <a:gd name="connsiteY26" fmla="*/ 155118 h 314673"/>
                <a:gd name="connsiteX27" fmla="*/ 145441 w 218017"/>
                <a:gd name="connsiteY27" fmla="*/ 155717 h 314673"/>
                <a:gd name="connsiteX28" fmla="*/ 145441 w 218017"/>
                <a:gd name="connsiteY28" fmla="*/ 162551 h 314673"/>
                <a:gd name="connsiteX29" fmla="*/ 148527 w 218017"/>
                <a:gd name="connsiteY29" fmla="*/ 162961 h 314673"/>
                <a:gd name="connsiteX30" fmla="*/ 193866 w 218017"/>
                <a:gd name="connsiteY30" fmla="*/ 251220 h 314673"/>
                <a:gd name="connsiteX31" fmla="*/ 203722 w 218017"/>
                <a:gd name="connsiteY31" fmla="*/ 304013 h 314673"/>
                <a:gd name="connsiteX32" fmla="*/ 96362 w 218017"/>
                <a:gd name="connsiteY32" fmla="*/ 48156 h 314673"/>
                <a:gd name="connsiteX33" fmla="*/ 64174 w 218017"/>
                <a:gd name="connsiteY33" fmla="*/ 48156 h 314673"/>
                <a:gd name="connsiteX34" fmla="*/ 64174 w 218017"/>
                <a:gd name="connsiteY34" fmla="*/ 141950 h 314673"/>
                <a:gd name="connsiteX35" fmla="*/ 92965 w 218017"/>
                <a:gd name="connsiteY35" fmla="*/ 141950 h 314673"/>
                <a:gd name="connsiteX36" fmla="*/ 141990 w 218017"/>
                <a:gd name="connsiteY36" fmla="*/ 93362 h 314673"/>
                <a:gd name="connsiteX37" fmla="*/ 96362 w 218017"/>
                <a:gd name="connsiteY37" fmla="*/ 48156 h 314673"/>
                <a:gd name="connsiteX38" fmla="*/ 93032 w 218017"/>
                <a:gd name="connsiteY38" fmla="*/ 131356 h 314673"/>
                <a:gd name="connsiteX39" fmla="*/ 74841 w 218017"/>
                <a:gd name="connsiteY39" fmla="*/ 131356 h 314673"/>
                <a:gd name="connsiteX40" fmla="*/ 74841 w 218017"/>
                <a:gd name="connsiteY40" fmla="*/ 58806 h 314673"/>
                <a:gd name="connsiteX41" fmla="*/ 96362 w 218017"/>
                <a:gd name="connsiteY41" fmla="*/ 58806 h 314673"/>
                <a:gd name="connsiteX42" fmla="*/ 131357 w 218017"/>
                <a:gd name="connsiteY42" fmla="*/ 93362 h 314673"/>
                <a:gd name="connsiteX43" fmla="*/ 92965 w 218017"/>
                <a:gd name="connsiteY43" fmla="*/ 131301 h 31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8017" h="314673">
                  <a:moveTo>
                    <a:pt x="214155" y="298733"/>
                  </a:moveTo>
                  <a:cubicBezTo>
                    <a:pt x="206386" y="294728"/>
                    <a:pt x="204899" y="280174"/>
                    <a:pt x="204521" y="251031"/>
                  </a:cubicBezTo>
                  <a:cubicBezTo>
                    <a:pt x="203833" y="199503"/>
                    <a:pt x="199849" y="170050"/>
                    <a:pt x="171224" y="157847"/>
                  </a:cubicBezTo>
                  <a:cubicBezTo>
                    <a:pt x="193966" y="144990"/>
                    <a:pt x="206175" y="119686"/>
                    <a:pt x="206175" y="84531"/>
                  </a:cubicBezTo>
                  <a:cubicBezTo>
                    <a:pt x="206175" y="30806"/>
                    <a:pt x="174432" y="0"/>
                    <a:pt x="119081" y="0"/>
                  </a:cubicBezTo>
                  <a:lnTo>
                    <a:pt x="0" y="0"/>
                  </a:lnTo>
                  <a:lnTo>
                    <a:pt x="0" y="314674"/>
                  </a:lnTo>
                  <a:lnTo>
                    <a:pt x="74841" y="314674"/>
                  </a:lnTo>
                  <a:lnTo>
                    <a:pt x="74841" y="187588"/>
                  </a:lnTo>
                  <a:lnTo>
                    <a:pt x="100146" y="187588"/>
                  </a:lnTo>
                  <a:cubicBezTo>
                    <a:pt x="119225" y="187588"/>
                    <a:pt x="128071" y="197151"/>
                    <a:pt x="128837" y="218561"/>
                  </a:cubicBezTo>
                  <a:lnTo>
                    <a:pt x="130524" y="276246"/>
                  </a:lnTo>
                  <a:cubicBezTo>
                    <a:pt x="130968" y="288693"/>
                    <a:pt x="132356" y="301595"/>
                    <a:pt x="139404" y="311623"/>
                  </a:cubicBezTo>
                  <a:lnTo>
                    <a:pt x="141523" y="314663"/>
                  </a:lnTo>
                  <a:lnTo>
                    <a:pt x="218018" y="314663"/>
                  </a:lnTo>
                  <a:lnTo>
                    <a:pt x="218018" y="300729"/>
                  </a:lnTo>
                  <a:close/>
                  <a:moveTo>
                    <a:pt x="147128" y="304002"/>
                  </a:moveTo>
                  <a:cubicBezTo>
                    <a:pt x="142533" y="296348"/>
                    <a:pt x="141579" y="285998"/>
                    <a:pt x="141168" y="275869"/>
                  </a:cubicBezTo>
                  <a:lnTo>
                    <a:pt x="139492" y="218239"/>
                  </a:lnTo>
                  <a:cubicBezTo>
                    <a:pt x="138527" y="191194"/>
                    <a:pt x="124919" y="176917"/>
                    <a:pt x="100146" y="176917"/>
                  </a:cubicBezTo>
                  <a:lnTo>
                    <a:pt x="64186" y="176917"/>
                  </a:lnTo>
                  <a:lnTo>
                    <a:pt x="64186" y="304013"/>
                  </a:lnTo>
                  <a:lnTo>
                    <a:pt x="10655" y="304013"/>
                  </a:lnTo>
                  <a:lnTo>
                    <a:pt x="10655" y="10650"/>
                  </a:lnTo>
                  <a:lnTo>
                    <a:pt x="119103" y="10650"/>
                  </a:lnTo>
                  <a:cubicBezTo>
                    <a:pt x="168394" y="10650"/>
                    <a:pt x="195542" y="36885"/>
                    <a:pt x="195542" y="84531"/>
                  </a:cubicBezTo>
                  <a:cubicBezTo>
                    <a:pt x="195542" y="112265"/>
                    <a:pt x="187340" y="146920"/>
                    <a:pt x="148261" y="155118"/>
                  </a:cubicBezTo>
                  <a:lnTo>
                    <a:pt x="145441" y="155717"/>
                  </a:lnTo>
                  <a:lnTo>
                    <a:pt x="145441" y="162551"/>
                  </a:lnTo>
                  <a:lnTo>
                    <a:pt x="148527" y="162961"/>
                  </a:lnTo>
                  <a:cubicBezTo>
                    <a:pt x="186963" y="168053"/>
                    <a:pt x="193012" y="187367"/>
                    <a:pt x="193866" y="251220"/>
                  </a:cubicBezTo>
                  <a:cubicBezTo>
                    <a:pt x="194210" y="277156"/>
                    <a:pt x="195143" y="294861"/>
                    <a:pt x="203722" y="304013"/>
                  </a:cubicBezTo>
                  <a:close/>
                  <a:moveTo>
                    <a:pt x="96362" y="48156"/>
                  </a:moveTo>
                  <a:lnTo>
                    <a:pt x="64174" y="48156"/>
                  </a:lnTo>
                  <a:lnTo>
                    <a:pt x="64174" y="141950"/>
                  </a:lnTo>
                  <a:lnTo>
                    <a:pt x="92965" y="141950"/>
                  </a:lnTo>
                  <a:cubicBezTo>
                    <a:pt x="125963" y="141950"/>
                    <a:pt x="141990" y="126054"/>
                    <a:pt x="141990" y="93362"/>
                  </a:cubicBezTo>
                  <a:cubicBezTo>
                    <a:pt x="142012" y="63787"/>
                    <a:pt x="126262" y="48156"/>
                    <a:pt x="96362" y="48156"/>
                  </a:cubicBezTo>
                  <a:close/>
                  <a:moveTo>
                    <a:pt x="93032" y="131356"/>
                  </a:moveTo>
                  <a:lnTo>
                    <a:pt x="74841" y="131356"/>
                  </a:lnTo>
                  <a:lnTo>
                    <a:pt x="74841" y="58806"/>
                  </a:lnTo>
                  <a:lnTo>
                    <a:pt x="96362" y="58806"/>
                  </a:lnTo>
                  <a:cubicBezTo>
                    <a:pt x="120236" y="58806"/>
                    <a:pt x="131357" y="69788"/>
                    <a:pt x="131357" y="93362"/>
                  </a:cubicBezTo>
                  <a:cubicBezTo>
                    <a:pt x="131357" y="119952"/>
                    <a:pt x="119891" y="131301"/>
                    <a:pt x="92965" y="131301"/>
                  </a:cubicBez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4437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8">
            <a:extLst>
              <a:ext uri="{FF2B5EF4-FFF2-40B4-BE49-F238E27FC236}">
                <a16:creationId xmlns:a16="http://schemas.microsoft.com/office/drawing/2014/main" id="{04D9D8D9-ECF5-9F41-91F9-0EF17E719E7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252413" y="4254500"/>
            <a:ext cx="2827337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1E9FA583-ED5B-6842-8BB8-E16BD08D72E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203575" y="4254500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0" name="Espace réservé du contenu 8">
            <a:extLst>
              <a:ext uri="{FF2B5EF4-FFF2-40B4-BE49-F238E27FC236}">
                <a16:creationId xmlns:a16="http://schemas.microsoft.com/office/drawing/2014/main" id="{D0536C13-D5F9-1842-8A24-A81A4E95242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59501" y="4254500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2" name="Espace réservé du contenu 8">
            <a:extLst>
              <a:ext uri="{FF2B5EF4-FFF2-40B4-BE49-F238E27FC236}">
                <a16:creationId xmlns:a16="http://schemas.microsoft.com/office/drawing/2014/main" id="{D91273E5-5F78-6344-878E-C9AF45F5A2B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111600" y="4254500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D0C60930-F025-A241-8D16-2184FD88EE9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0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0" dirty="0">
              <a:solidFill>
                <a:srgbClr val="000000"/>
              </a:solidFill>
            </a:endParaRPr>
          </a:p>
        </p:txBody>
      </p:sp>
      <p:sp>
        <p:nvSpPr>
          <p:cNvPr id="14" name="Espace réservé du pied de page 2">
            <a:extLst>
              <a:ext uri="{FF2B5EF4-FFF2-40B4-BE49-F238E27FC236}">
                <a16:creationId xmlns:a16="http://schemas.microsoft.com/office/drawing/2014/main" id="{4B708561-C586-474C-A573-725A887C92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67E06742-E982-FF4C-BEB8-9BDBDBED08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5" name="Espace réservé du contenu 8">
            <a:extLst>
              <a:ext uri="{FF2B5EF4-FFF2-40B4-BE49-F238E27FC236}">
                <a16:creationId xmlns:a16="http://schemas.microsoft.com/office/drawing/2014/main" id="{BF51CC19-008F-7A42-B4B0-5E5F8788B84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52413" y="1769051"/>
            <a:ext cx="2827337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20" name="Espace réservé du contenu 8">
            <a:extLst>
              <a:ext uri="{FF2B5EF4-FFF2-40B4-BE49-F238E27FC236}">
                <a16:creationId xmlns:a16="http://schemas.microsoft.com/office/drawing/2014/main" id="{957FF780-ACF5-F841-8BB5-53AB3F71CDAA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203575" y="1769051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22" name="Espace réservé du contenu 8">
            <a:extLst>
              <a:ext uri="{FF2B5EF4-FFF2-40B4-BE49-F238E27FC236}">
                <a16:creationId xmlns:a16="http://schemas.microsoft.com/office/drawing/2014/main" id="{0FC88C51-08E7-9549-B05B-E3E8B643550C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59501" y="1769051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23" name="Espace réservé du contenu 8">
            <a:extLst>
              <a:ext uri="{FF2B5EF4-FFF2-40B4-BE49-F238E27FC236}">
                <a16:creationId xmlns:a16="http://schemas.microsoft.com/office/drawing/2014/main" id="{E6A264F8-7CD4-9A4B-AFC1-D8C159A11113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9111600" y="1769051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25" name="Titre 5">
            <a:extLst>
              <a:ext uri="{FF2B5EF4-FFF2-40B4-BE49-F238E27FC236}">
                <a16:creationId xmlns:a16="http://schemas.microsoft.com/office/drawing/2014/main" id="{A1FEDB72-40DC-484B-9E6D-5071567042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C145C1E3-1F79-F946-B7C6-58B6BD93C9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6" name="Espace réservé du texte 17">
            <a:extLst>
              <a:ext uri="{FF2B5EF4-FFF2-40B4-BE49-F238E27FC236}">
                <a16:creationId xmlns:a16="http://schemas.microsoft.com/office/drawing/2014/main" id="{46CCD9A9-5F78-F347-850B-3E5EB17986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17" name="Espace réservé du texte 17">
            <a:extLst>
              <a:ext uri="{FF2B5EF4-FFF2-40B4-BE49-F238E27FC236}">
                <a16:creationId xmlns:a16="http://schemas.microsoft.com/office/drawing/2014/main" id="{04B42703-00AB-4845-9424-124C64C436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488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X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18D2C57D-1C0A-384B-AAC8-C8E7A0E96C2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6071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360000" tIns="2520000" rIns="360000" bIns="360000" anchor="t"/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Image</a:t>
            </a:r>
            <a:endParaRPr lang="en-GB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102C9FF7-627C-464E-A7DD-88D579ABB55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1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1">
              <a:solidFill>
                <a:srgbClr val="000000"/>
              </a:solidFill>
            </a:endParaRPr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CA728FEC-D9F6-BD4D-A13C-57505BCB07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BC1ABB2-2B6C-214D-828B-A722F8F968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7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DFB967A1-060E-524C-BD61-EA921F26198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1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1">
              <a:solidFill>
                <a:srgbClr val="000000"/>
              </a:solidFill>
            </a:endParaRPr>
          </a:p>
        </p:txBody>
      </p:sp>
      <p:sp>
        <p:nvSpPr>
          <p:cNvPr id="5" name="Espace réservé du pied de page 2">
            <a:extLst>
              <a:ext uri="{FF2B5EF4-FFF2-40B4-BE49-F238E27FC236}">
                <a16:creationId xmlns:a16="http://schemas.microsoft.com/office/drawing/2014/main" id="{2B721D90-7752-1E4D-88CE-6023D78C5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330DFBAA-4D5A-3E40-9999-44BB459BEB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0470DB6-4F36-034A-9D67-66229DC157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8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DFB967A1-060E-524C-BD61-EA921F26198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1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1">
              <a:solidFill>
                <a:srgbClr val="000000"/>
              </a:solidFill>
            </a:endParaRPr>
          </a:p>
        </p:txBody>
      </p:sp>
      <p:sp>
        <p:nvSpPr>
          <p:cNvPr id="5" name="Espace réservé du pied de page 2">
            <a:extLst>
              <a:ext uri="{FF2B5EF4-FFF2-40B4-BE49-F238E27FC236}">
                <a16:creationId xmlns:a16="http://schemas.microsoft.com/office/drawing/2014/main" id="{2B721D90-7752-1E4D-88CE-6023D78C5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14B40A3-EDBE-DF4A-ADB8-B64E48F7CA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3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1E14AEA7-CA8E-D94F-9062-B51BE661A091}"/>
              </a:ext>
            </a:extLst>
          </p:cNvPr>
          <p:cNvSpPr txBox="1">
            <a:spLocks/>
          </p:cNvSpPr>
          <p:nvPr userDrawn="1"/>
        </p:nvSpPr>
        <p:spPr>
          <a:xfrm>
            <a:off x="252413" y="2805954"/>
            <a:ext cx="11687175" cy="1246094"/>
          </a:xfrm>
          <a:prstGeom prst="rect">
            <a:avLst/>
          </a:prstGeom>
        </p:spPr>
        <p:txBody>
          <a:bodyPr lIns="251999" tIns="0" rIns="251999" bIns="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600" b="0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938" indent="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lang="fr-FR" sz="1200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6000" b="1" spc="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7666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14D84FA3-EEC4-9F4E-91E8-92179D4986F9}"/>
              </a:ext>
            </a:extLst>
          </p:cNvPr>
          <p:cNvSpPr txBox="1">
            <a:spLocks/>
          </p:cNvSpPr>
          <p:nvPr userDrawn="1"/>
        </p:nvSpPr>
        <p:spPr>
          <a:xfrm>
            <a:off x="252413" y="3260853"/>
            <a:ext cx="11687175" cy="336295"/>
          </a:xfrm>
          <a:prstGeom prst="rect">
            <a:avLst/>
          </a:prstGeom>
        </p:spPr>
        <p:txBody>
          <a:bodyPr lIns="251999" tIns="0" rIns="251999" bIns="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600" b="0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938" indent="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lang="fr-FR" sz="1200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b="0" spc="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288699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160017" y="133143"/>
            <a:ext cx="11712000" cy="2159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fr-FR" cap="all" dirty="0"/>
              <a:t>00 CHAPTER TITLE</a:t>
            </a:r>
            <a:endParaRPr lang="fr-FR" cap="all" noProof="1"/>
          </a:p>
        </p:txBody>
      </p:sp>
      <p:sp>
        <p:nvSpPr>
          <p:cNvPr id="7" name="Titre 3"/>
          <p:cNvSpPr>
            <a:spLocks noGrp="1"/>
          </p:cNvSpPr>
          <p:nvPr>
            <p:ph type="title" hasCustomPrompt="1"/>
          </p:nvPr>
        </p:nvSpPr>
        <p:spPr>
          <a:xfrm>
            <a:off x="241300" y="393887"/>
            <a:ext cx="11711517" cy="345157"/>
          </a:xfrm>
          <a:prstGeom prst="rect">
            <a:avLst/>
          </a:prstGeom>
        </p:spPr>
        <p:txBody>
          <a:bodyPr lIns="0" tIns="0" rIns="0" bIns="0"/>
          <a:lstStyle>
            <a:lvl1pPr>
              <a:defRPr sz="2667" cap="none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fr-FR" dirty="0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2676025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BAE40"/>
          </p15:clr>
        </p15:guide>
        <p15:guide id="2" pos="5647">
          <p15:clr>
            <a:srgbClr val="FBAE40"/>
          </p15:clr>
        </p15:guide>
        <p15:guide id="3" orient="horz" pos="113">
          <p15:clr>
            <a:srgbClr val="FBAE40"/>
          </p15:clr>
        </p15:guide>
        <p15:guide id="4" orient="horz" pos="227">
          <p15:clr>
            <a:srgbClr val="FBAE40"/>
          </p15:clr>
        </p15:guide>
        <p15:guide id="5" orient="horz" pos="341">
          <p15:clr>
            <a:srgbClr val="FBAE40"/>
          </p15:clr>
        </p15:guide>
        <p15:guide id="6" orient="horz" pos="453">
          <p15:clr>
            <a:srgbClr val="FBAE40"/>
          </p15:clr>
        </p15:guide>
        <p15:guide id="7" orient="horz" pos="278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D6358B-6722-462A-836D-00879C44CD0C}"/>
              </a:ext>
            </a:extLst>
          </p:cNvPr>
          <p:cNvSpPr/>
          <p:nvPr userDrawn="1"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98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6D6556AC-24E5-3646-BCAB-9EDB710D61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Agenda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5F4EFC2-37C7-4440-9239-ADF996B175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2599" y="752475"/>
            <a:ext cx="777876" cy="81255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01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13EBD99A-8963-824E-9612-1FD2087537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599" y="1629020"/>
            <a:ext cx="777875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02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7706B9C5-A3E1-F04A-A79F-D74C935AC6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600" y="2500467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03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A88271AF-01FF-4F45-BEF7-106F3E589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2600" y="3370738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04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5BF30282-0C1D-BA4C-B0E1-A5ECDB659F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2600" y="4244330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05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D12A5DF5-8C60-0445-98AC-268963EE57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60475" y="752476"/>
            <a:ext cx="4514850" cy="739774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20" name="Espace réservé du texte 18">
            <a:extLst>
              <a:ext uri="{FF2B5EF4-FFF2-40B4-BE49-F238E27FC236}">
                <a16:creationId xmlns:a16="http://schemas.microsoft.com/office/drawing/2014/main" id="{F85EF6EF-1CD7-214E-AE43-93A0327DD56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60475" y="1629020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21" name="Espace réservé du texte 18">
            <a:extLst>
              <a:ext uri="{FF2B5EF4-FFF2-40B4-BE49-F238E27FC236}">
                <a16:creationId xmlns:a16="http://schemas.microsoft.com/office/drawing/2014/main" id="{5E395C77-EFDE-DC44-BBBA-1EEFF0D2901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60475" y="2500467"/>
            <a:ext cx="451485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22" name="Espace réservé du texte 18">
            <a:extLst>
              <a:ext uri="{FF2B5EF4-FFF2-40B4-BE49-F238E27FC236}">
                <a16:creationId xmlns:a16="http://schemas.microsoft.com/office/drawing/2014/main" id="{5979416D-1E54-1346-8467-324B62F1CB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60475" y="3370738"/>
            <a:ext cx="451485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23" name="Espace réservé du texte 18">
            <a:extLst>
              <a:ext uri="{FF2B5EF4-FFF2-40B4-BE49-F238E27FC236}">
                <a16:creationId xmlns:a16="http://schemas.microsoft.com/office/drawing/2014/main" id="{C2776288-209D-2F43-BBC2-D9B3C3DD3F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60475" y="4244330"/>
            <a:ext cx="451485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24" name="Espace réservé du texte 12">
            <a:extLst>
              <a:ext uri="{FF2B5EF4-FFF2-40B4-BE49-F238E27FC236}">
                <a16:creationId xmlns:a16="http://schemas.microsoft.com/office/drawing/2014/main" id="{2EAFB55E-A3A6-5047-88B9-5F489ADE3A1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0767" y="752475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/>
              <a:t>06</a:t>
            </a:r>
          </a:p>
        </p:txBody>
      </p:sp>
      <p:sp>
        <p:nvSpPr>
          <p:cNvPr id="25" name="Espace réservé du texte 12">
            <a:extLst>
              <a:ext uri="{FF2B5EF4-FFF2-40B4-BE49-F238E27FC236}">
                <a16:creationId xmlns:a16="http://schemas.microsoft.com/office/drawing/2014/main" id="{A746D684-508E-0141-BB08-7E7713BD854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90767" y="1625439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/>
              <a:t>07</a:t>
            </a:r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59944509-E2C8-1148-8197-851F9A0E38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90767" y="2498403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08</a:t>
            </a:r>
          </a:p>
        </p:txBody>
      </p:sp>
      <p:sp>
        <p:nvSpPr>
          <p:cNvPr id="27" name="Espace réservé du texte 12">
            <a:extLst>
              <a:ext uri="{FF2B5EF4-FFF2-40B4-BE49-F238E27FC236}">
                <a16:creationId xmlns:a16="http://schemas.microsoft.com/office/drawing/2014/main" id="{2929EFAF-92C2-C741-A7C6-F1A64D35102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90767" y="3371367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09</a:t>
            </a:r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47233934-6E76-344E-BBF6-AB5B47362B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0767" y="4244330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10</a:t>
            </a:r>
          </a:p>
        </p:txBody>
      </p:sp>
      <p:sp>
        <p:nvSpPr>
          <p:cNvPr id="29" name="Espace réservé du texte 18">
            <a:extLst>
              <a:ext uri="{FF2B5EF4-FFF2-40B4-BE49-F238E27FC236}">
                <a16:creationId xmlns:a16="http://schemas.microsoft.com/office/drawing/2014/main" id="{A70AC798-1881-9A44-A3E5-707E6AA9D9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167712" y="764414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30" name="Espace réservé du texte 18">
            <a:extLst>
              <a:ext uri="{FF2B5EF4-FFF2-40B4-BE49-F238E27FC236}">
                <a16:creationId xmlns:a16="http://schemas.microsoft.com/office/drawing/2014/main" id="{E4CA0B94-E8D8-7844-BBC9-3328C319EAB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67735" y="1634393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31" name="Espace réservé du texte 18">
            <a:extLst>
              <a:ext uri="{FF2B5EF4-FFF2-40B4-BE49-F238E27FC236}">
                <a16:creationId xmlns:a16="http://schemas.microsoft.com/office/drawing/2014/main" id="{38C10F25-5D74-8F4F-A9D8-EB0BC368D9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67735" y="2504372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32" name="Espace réservé du texte 18">
            <a:extLst>
              <a:ext uri="{FF2B5EF4-FFF2-40B4-BE49-F238E27FC236}">
                <a16:creationId xmlns:a16="http://schemas.microsoft.com/office/drawing/2014/main" id="{F48316A3-0854-2746-B720-CD2261126CD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67735" y="3374351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33" name="Espace réservé du texte 18">
            <a:extLst>
              <a:ext uri="{FF2B5EF4-FFF2-40B4-BE49-F238E27FC236}">
                <a16:creationId xmlns:a16="http://schemas.microsoft.com/office/drawing/2014/main" id="{AAF0C1ED-EAB8-AB49-B16F-3F80C9843C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67735" y="4244330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34" name="Espace réservé du pied de page 2">
            <a:extLst>
              <a:ext uri="{FF2B5EF4-FFF2-40B4-BE49-F238E27FC236}">
                <a16:creationId xmlns:a16="http://schemas.microsoft.com/office/drawing/2014/main" id="{E3CDD81C-1B00-5A48-BE0A-09A08DE700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C82E7FFE-A544-BF4D-998C-706D46474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8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396" userDrawn="1">
          <p15:clr>
            <a:srgbClr val="FBAE40"/>
          </p15:clr>
        </p15:guide>
        <p15:guide id="3" pos="3638" userDrawn="1">
          <p15:clr>
            <a:srgbClr val="547EBF"/>
          </p15:clr>
        </p15:guide>
        <p15:guide id="4" pos="4042" userDrawn="1">
          <p15:clr>
            <a:srgbClr val="547EBF"/>
          </p15:clr>
        </p15:guide>
        <p15:guide id="5" pos="6024" userDrawn="1">
          <p15:clr>
            <a:srgbClr val="FBAE40"/>
          </p15:clr>
        </p15:guide>
        <p15:guide id="6" pos="7362" userDrawn="1">
          <p15:clr>
            <a:srgbClr val="547EBF"/>
          </p15:clr>
        </p15:guide>
        <p15:guide id="7" pos="318" userDrawn="1">
          <p15:clr>
            <a:srgbClr val="547EB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379710-8140-F949-8434-5E1C062B08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8124" y="2247441"/>
            <a:ext cx="1941311" cy="137894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0" b="0">
                <a:solidFill>
                  <a:schemeClr val="bg1"/>
                </a:solidFill>
              </a:defRPr>
            </a:lvl1pPr>
            <a:lvl2pPr marL="0" indent="0">
              <a:buNone/>
              <a:tabLst/>
              <a:defRPr sz="9600" b="1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9600" b="1">
                <a:solidFill>
                  <a:schemeClr val="accent1"/>
                </a:solidFill>
              </a:defRPr>
            </a:lvl3pPr>
            <a:lvl4pPr marL="0" indent="0">
              <a:buNone/>
              <a:tabLst/>
              <a:defRPr sz="9600" b="1">
                <a:solidFill>
                  <a:schemeClr val="accent1"/>
                </a:solidFill>
              </a:defRPr>
            </a:lvl4pPr>
            <a:lvl5pPr marL="0" indent="0">
              <a:buNone/>
              <a:tabLst/>
              <a:defRPr sz="9600" b="1">
                <a:solidFill>
                  <a:schemeClr val="accent1"/>
                </a:solidFill>
              </a:defRPr>
            </a:lvl5pPr>
          </a:lstStyle>
          <a:p>
            <a:r>
              <a:rPr lang="en-GB" noProof="0" dirty="0"/>
              <a:t>00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CDE416F0-507F-8E49-A960-70CFF93DBB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8125" y="3664165"/>
            <a:ext cx="11449876" cy="248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tabLst/>
              <a:defRPr sz="3000" b="0" cap="all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cap="all" baseline="0">
                <a:solidFill>
                  <a:schemeClr val="accent1"/>
                </a:solidFill>
              </a:defRPr>
            </a:lvl2pPr>
            <a:lvl3pPr marL="0" indent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  <a:tabLst/>
              <a:defRPr sz="1200" b="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tabLst/>
              <a:defRPr sz="2400" b="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tabLst/>
              <a:defRPr sz="2400" b="0" cap="all" baseline="0">
                <a:solidFill>
                  <a:schemeClr val="accent3"/>
                </a:solidFill>
              </a:defRPr>
            </a:lvl5pPr>
          </a:lstStyle>
          <a:p>
            <a:r>
              <a:rPr lang="en-GB" noProof="0" dirty="0"/>
              <a:t>Chapter title</a:t>
            </a:r>
          </a:p>
          <a:p>
            <a:pPr lvl="1"/>
            <a:r>
              <a:rPr lang="en-GB" noProof="0" dirty="0"/>
              <a:t>Chapter subtitle</a:t>
            </a:r>
          </a:p>
        </p:txBody>
      </p:sp>
    </p:spTree>
    <p:extLst>
      <p:ext uri="{BB962C8B-B14F-4D97-AF65-F5344CB8AC3E}">
        <p14:creationId xmlns:p14="http://schemas.microsoft.com/office/powerpoint/2010/main" val="259307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18" userDrawn="1">
          <p15:clr>
            <a:srgbClr val="547EB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4F564BA5-38D0-7D4C-8808-65297893CD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6D6556AC-24E5-3646-BCAB-9EDB710D61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05B84175-CB4D-E947-A00E-D1C020E75D8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260476" y="1769517"/>
            <a:ext cx="9669462" cy="4837657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dirty="0"/>
              <a:t>Text level 1</a:t>
            </a:r>
          </a:p>
          <a:p>
            <a:pPr lvl="1"/>
            <a:r>
              <a:rPr lang="en-GB" dirty="0"/>
              <a:t>Text level 2</a:t>
            </a:r>
          </a:p>
          <a:p>
            <a:pPr lvl="2"/>
            <a:r>
              <a:rPr lang="en-GB" dirty="0"/>
              <a:t>Text level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527EEC-202D-B94C-A39C-D7582BDE73D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1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1">
              <a:solidFill>
                <a:srgbClr val="000000"/>
              </a:solidFill>
            </a:endParaRPr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62E63B3F-E4F1-0C49-A4FC-DE5817677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0339160-8961-D54D-9E99-E0B5246714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6D669AF-EC18-D844-8336-6EAD073D0C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0" name="Espace réservé du texte 17">
            <a:extLst>
              <a:ext uri="{FF2B5EF4-FFF2-40B4-BE49-F238E27FC236}">
                <a16:creationId xmlns:a16="http://schemas.microsoft.com/office/drawing/2014/main" id="{BEA0C3E1-DFCE-9949-9B28-5D2B1828B9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919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05B84175-CB4D-E947-A00E-D1C020E75D8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52000" y="1768475"/>
            <a:ext cx="11684001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dirty="0"/>
              <a:t>Text level 1</a:t>
            </a:r>
          </a:p>
          <a:p>
            <a:pPr lvl="1"/>
            <a:r>
              <a:rPr lang="en-GB" dirty="0"/>
              <a:t>Text level 2</a:t>
            </a:r>
          </a:p>
          <a:p>
            <a:pPr lvl="2"/>
            <a:r>
              <a:rPr lang="en-GB" dirty="0"/>
              <a:t>Text level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527EEC-202D-B94C-A39C-D7582BDE73D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1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1">
              <a:solidFill>
                <a:srgbClr val="000000"/>
              </a:solidFill>
            </a:endParaRPr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710AC01F-343A-B249-B71A-D174150210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7FDC106-9BBA-394D-ACF4-A7ED52FC51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4" name="Titre 5">
            <a:extLst>
              <a:ext uri="{FF2B5EF4-FFF2-40B4-BE49-F238E27FC236}">
                <a16:creationId xmlns:a16="http://schemas.microsoft.com/office/drawing/2014/main" id="{A952A761-F5BA-C848-9545-1B47CFF73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BB6F230C-2369-064D-AD0E-FA4D850572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0" name="Espace réservé du texte 17">
            <a:extLst>
              <a:ext uri="{FF2B5EF4-FFF2-40B4-BE49-F238E27FC236}">
                <a16:creationId xmlns:a16="http://schemas.microsoft.com/office/drawing/2014/main" id="{E3904818-13B3-3F4C-A13C-A709C4526A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12" name="Espace réservé du texte 17">
            <a:extLst>
              <a:ext uri="{FF2B5EF4-FFF2-40B4-BE49-F238E27FC236}">
                <a16:creationId xmlns:a16="http://schemas.microsoft.com/office/drawing/2014/main" id="{55DB2BB7-4920-EA47-801F-0F1BBAE803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6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contenu 8">
            <a:extLst>
              <a:ext uri="{FF2B5EF4-FFF2-40B4-BE49-F238E27FC236}">
                <a16:creationId xmlns:a16="http://schemas.microsoft.com/office/drawing/2014/main" id="{7E5FC956-F912-984B-99DF-22A9872DFBE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52413" y="1768475"/>
            <a:ext cx="5780087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5" name="Espace réservé du contenu 8">
            <a:extLst>
              <a:ext uri="{FF2B5EF4-FFF2-40B4-BE49-F238E27FC236}">
                <a16:creationId xmlns:a16="http://schemas.microsoft.com/office/drawing/2014/main" id="{47AC8D51-2CD1-F04D-BCEB-085B3CDBC7C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59500" y="1768475"/>
            <a:ext cx="57816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B6E24E-CA47-B74C-805B-A4B11EDF7B1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0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0" dirty="0">
              <a:solidFill>
                <a:srgbClr val="000000"/>
              </a:solidFill>
            </a:endParaRPr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25BF8251-0C40-1A46-BA68-8368291A90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176D7E4-53D4-464C-AF76-88928FE69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1" name="Titre 5">
            <a:extLst>
              <a:ext uri="{FF2B5EF4-FFF2-40B4-BE49-F238E27FC236}">
                <a16:creationId xmlns:a16="http://schemas.microsoft.com/office/drawing/2014/main" id="{DA3063C4-8A51-C941-AB86-F58ECC4388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D320ACDB-812B-4341-8F0F-B8A5A64779E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3" name="Espace réservé du texte 17">
            <a:extLst>
              <a:ext uri="{FF2B5EF4-FFF2-40B4-BE49-F238E27FC236}">
                <a16:creationId xmlns:a16="http://schemas.microsoft.com/office/drawing/2014/main" id="{58F947CC-E8AA-7F4E-8446-7A41E53339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16" name="Espace réservé du texte 17">
            <a:extLst>
              <a:ext uri="{FF2B5EF4-FFF2-40B4-BE49-F238E27FC236}">
                <a16:creationId xmlns:a16="http://schemas.microsoft.com/office/drawing/2014/main" id="{B299FAA3-A2DF-784F-B3E4-F7F0607FF61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54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8">
            <a:extLst>
              <a:ext uri="{FF2B5EF4-FFF2-40B4-BE49-F238E27FC236}">
                <a16:creationId xmlns:a16="http://schemas.microsoft.com/office/drawing/2014/main" id="{B0E77C10-AD10-F646-91E4-ED2050D74F2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52414" y="1768475"/>
            <a:ext cx="3808412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6" name="Espace réservé du contenu 8">
            <a:extLst>
              <a:ext uri="{FF2B5EF4-FFF2-40B4-BE49-F238E27FC236}">
                <a16:creationId xmlns:a16="http://schemas.microsoft.com/office/drawing/2014/main" id="{838C7524-A1B5-D946-87F3-03C323F7879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191001" y="1768475"/>
            <a:ext cx="38088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7" name="Espace réservé du contenu 8">
            <a:extLst>
              <a:ext uri="{FF2B5EF4-FFF2-40B4-BE49-F238E27FC236}">
                <a16:creationId xmlns:a16="http://schemas.microsoft.com/office/drawing/2014/main" id="{24E56ED7-12A3-0F43-80A9-B23AED214B5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131176" y="1768475"/>
            <a:ext cx="38088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3572B5-8060-5C44-8433-6F48EEA7B9E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0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0" dirty="0">
              <a:solidFill>
                <a:srgbClr val="000000"/>
              </a:solidFill>
            </a:endParaRPr>
          </a:p>
        </p:txBody>
      </p:sp>
      <p:sp>
        <p:nvSpPr>
          <p:cNvPr id="10" name="Espace réservé du pied de page 2">
            <a:extLst>
              <a:ext uri="{FF2B5EF4-FFF2-40B4-BE49-F238E27FC236}">
                <a16:creationId xmlns:a16="http://schemas.microsoft.com/office/drawing/2014/main" id="{44CC599C-A3C1-8243-8FA6-CB10A51A63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3608206-0B75-FD45-B9AB-AAF0175E11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2" name="Titre 5">
            <a:extLst>
              <a:ext uri="{FF2B5EF4-FFF2-40B4-BE49-F238E27FC236}">
                <a16:creationId xmlns:a16="http://schemas.microsoft.com/office/drawing/2014/main" id="{A441E503-1163-DD4E-9DEA-1AC87229A1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D01F6728-6CAE-E543-AC7E-6EAA7BC41C8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4" name="Espace réservé du texte 17">
            <a:extLst>
              <a:ext uri="{FF2B5EF4-FFF2-40B4-BE49-F238E27FC236}">
                <a16:creationId xmlns:a16="http://schemas.microsoft.com/office/drawing/2014/main" id="{CFDBFAE7-16C1-1248-B208-AF67F6BBC1B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27D4C4C-4CCE-4C4B-BF0C-A529ED59A9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746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8">
            <a:extLst>
              <a:ext uri="{FF2B5EF4-FFF2-40B4-BE49-F238E27FC236}">
                <a16:creationId xmlns:a16="http://schemas.microsoft.com/office/drawing/2014/main" id="{FBE57144-A46D-1E40-8117-B75F42E125A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52413" y="1768475"/>
            <a:ext cx="2827337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7" name="Espace réservé du contenu 8">
            <a:extLst>
              <a:ext uri="{FF2B5EF4-FFF2-40B4-BE49-F238E27FC236}">
                <a16:creationId xmlns:a16="http://schemas.microsoft.com/office/drawing/2014/main" id="{AC9BE962-51D8-414F-84A5-B364C5EED17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203575" y="1768475"/>
            <a:ext cx="28260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8" name="Espace réservé du contenu 8">
            <a:extLst>
              <a:ext uri="{FF2B5EF4-FFF2-40B4-BE49-F238E27FC236}">
                <a16:creationId xmlns:a16="http://schemas.microsoft.com/office/drawing/2014/main" id="{8D37707B-F381-B246-9880-610D157D583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59501" y="1768475"/>
            <a:ext cx="28260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9" name="Espace réservé du contenu 8">
            <a:extLst>
              <a:ext uri="{FF2B5EF4-FFF2-40B4-BE49-F238E27FC236}">
                <a16:creationId xmlns:a16="http://schemas.microsoft.com/office/drawing/2014/main" id="{00753B6A-DC6D-414F-894F-F3E48DC84F6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112252" y="1768475"/>
            <a:ext cx="28260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0DB317E3-12FD-3A40-A459-6B04C8A4DE8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0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0" dirty="0">
              <a:solidFill>
                <a:srgbClr val="000000"/>
              </a:solidFill>
            </a:endParaRPr>
          </a:p>
        </p:txBody>
      </p:sp>
      <p:sp>
        <p:nvSpPr>
          <p:cNvPr id="11" name="Espace réservé du pied de page 2">
            <a:extLst>
              <a:ext uri="{FF2B5EF4-FFF2-40B4-BE49-F238E27FC236}">
                <a16:creationId xmlns:a16="http://schemas.microsoft.com/office/drawing/2014/main" id="{A1963FFD-6F69-8B47-980C-B17B38C937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7821ACB-A557-CC40-930D-B503BC84CA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3" name="Titre 5">
            <a:extLst>
              <a:ext uri="{FF2B5EF4-FFF2-40B4-BE49-F238E27FC236}">
                <a16:creationId xmlns:a16="http://schemas.microsoft.com/office/drawing/2014/main" id="{CE7B1D3E-D118-FB41-9CB9-439665852A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B5A5438F-1C2F-1A4B-9ECD-656FF337C35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5" name="Espace réservé du texte 17">
            <a:extLst>
              <a:ext uri="{FF2B5EF4-FFF2-40B4-BE49-F238E27FC236}">
                <a16:creationId xmlns:a16="http://schemas.microsoft.com/office/drawing/2014/main" id="{1BC0539F-A2B6-8340-8543-584C59758CE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20" name="Espace réservé du texte 17">
            <a:extLst>
              <a:ext uri="{FF2B5EF4-FFF2-40B4-BE49-F238E27FC236}">
                <a16:creationId xmlns:a16="http://schemas.microsoft.com/office/drawing/2014/main" id="{A8623501-880A-F141-8BB7-274B7BC402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163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8">
            <a:extLst>
              <a:ext uri="{FF2B5EF4-FFF2-40B4-BE49-F238E27FC236}">
                <a16:creationId xmlns:a16="http://schemas.microsoft.com/office/drawing/2014/main" id="{573B94A7-66CE-4049-9ACD-9989BC3C5F4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252414" y="4254499"/>
            <a:ext cx="3808412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8" name="Espace réservé du contenu 8">
            <a:extLst>
              <a:ext uri="{FF2B5EF4-FFF2-40B4-BE49-F238E27FC236}">
                <a16:creationId xmlns:a16="http://schemas.microsoft.com/office/drawing/2014/main" id="{82AD4AA3-F183-DC4C-A1C4-00E89C8DA00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189975" y="4254499"/>
            <a:ext cx="3808800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11E18925-CFA6-D04A-AF49-D45CDFDFD8F7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31176" y="4254499"/>
            <a:ext cx="3808800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F44C32C7-C598-B840-8A1C-2B9F2133F7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0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0" dirty="0">
              <a:solidFill>
                <a:srgbClr val="000000"/>
              </a:solidFill>
            </a:endParaRPr>
          </a:p>
        </p:txBody>
      </p:sp>
      <p:sp>
        <p:nvSpPr>
          <p:cNvPr id="12" name="Espace réservé du pied de page 2">
            <a:extLst>
              <a:ext uri="{FF2B5EF4-FFF2-40B4-BE49-F238E27FC236}">
                <a16:creationId xmlns:a16="http://schemas.microsoft.com/office/drawing/2014/main" id="{713C8746-51B7-9A4D-A97E-42CC5BBFF5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F67C3CBB-D96B-434C-8E9C-47AEE66CAB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3" name="Espace réservé du contenu 8">
            <a:extLst>
              <a:ext uri="{FF2B5EF4-FFF2-40B4-BE49-F238E27FC236}">
                <a16:creationId xmlns:a16="http://schemas.microsoft.com/office/drawing/2014/main" id="{8D35A00B-906F-0342-9323-F8CCC9E3307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252414" y="1769050"/>
            <a:ext cx="3808412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4" name="Espace réservé du contenu 8">
            <a:extLst>
              <a:ext uri="{FF2B5EF4-FFF2-40B4-BE49-F238E27FC236}">
                <a16:creationId xmlns:a16="http://schemas.microsoft.com/office/drawing/2014/main" id="{7A1345AA-2C65-554B-81F3-42BBE429375E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189975" y="1769050"/>
            <a:ext cx="3808800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9" name="Espace réservé du contenu 8">
            <a:extLst>
              <a:ext uri="{FF2B5EF4-FFF2-40B4-BE49-F238E27FC236}">
                <a16:creationId xmlns:a16="http://schemas.microsoft.com/office/drawing/2014/main" id="{76DC9F6C-6996-7F45-938F-6E178A0C20F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31176" y="1769050"/>
            <a:ext cx="3808800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21" name="Titre 5">
            <a:extLst>
              <a:ext uri="{FF2B5EF4-FFF2-40B4-BE49-F238E27FC236}">
                <a16:creationId xmlns:a16="http://schemas.microsoft.com/office/drawing/2014/main" id="{A8625111-D52C-3647-991D-A034E8B381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A7A02A18-D3C8-6B4E-ADEB-7D003C381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5" name="Espace réservé du texte 17">
            <a:extLst>
              <a:ext uri="{FF2B5EF4-FFF2-40B4-BE49-F238E27FC236}">
                <a16:creationId xmlns:a16="http://schemas.microsoft.com/office/drawing/2014/main" id="{E0CD2AF5-2FA1-9E4C-9183-2FA403029B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16" name="Espace réservé du texte 17">
            <a:extLst>
              <a:ext uri="{FF2B5EF4-FFF2-40B4-BE49-F238E27FC236}">
                <a16:creationId xmlns:a16="http://schemas.microsoft.com/office/drawing/2014/main" id="{11853119-1F7E-3746-AD57-F2ACD85CD9B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894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DAF85FE-49F9-3842-AD19-F2B795AE6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250826"/>
            <a:ext cx="11699875" cy="250826"/>
          </a:xfrm>
          <a:prstGeom prst="rect">
            <a:avLst/>
          </a:prstGeom>
        </p:spPr>
        <p:txBody>
          <a:bodyPr vert="horz" lIns="0" tIns="36000" rIns="0" bIns="0" rtlCol="0" anchor="ctr" anchorCtr="0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4" name="MSIPCMContentMarking" descr="{&quot;HashCode&quot;:-424964394,&quot;Placement&quot;:&quot;Footer&quot;,&quot;Top&quot;:520.3781,&quot;Left&quot;:874.774353,&quot;SlideWidth&quot;:960,&quot;SlideHeight&quot;:540}">
            <a:extLst>
              <a:ext uri="{FF2B5EF4-FFF2-40B4-BE49-F238E27FC236}">
                <a16:creationId xmlns:a16="http://schemas.microsoft.com/office/drawing/2014/main" id="{7EF14EB7-773B-4B70-B67A-45968D21A787}"/>
              </a:ext>
            </a:extLst>
          </p:cNvPr>
          <p:cNvSpPr txBox="1"/>
          <p:nvPr userDrawn="1"/>
        </p:nvSpPr>
        <p:spPr>
          <a:xfrm>
            <a:off x="11109634" y="6608802"/>
            <a:ext cx="1082366" cy="249198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altLang="ko-KR" sz="1000">
                <a:solidFill>
                  <a:srgbClr val="000000"/>
                </a:solidFill>
                <a:latin typeface="Arial" panose="020B0604020202020204" pitchFamily="34" charset="0"/>
              </a:rPr>
              <a:t>Confidential C</a:t>
            </a:r>
            <a:endParaRPr lang="ko-KR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77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3" r:id="rId2"/>
    <p:sldLayoutId id="2147483669" r:id="rId3"/>
    <p:sldLayoutId id="2147483668" r:id="rId4"/>
    <p:sldLayoutId id="2147483678" r:id="rId5"/>
    <p:sldLayoutId id="2147483665" r:id="rId6"/>
    <p:sldLayoutId id="2147483666" r:id="rId7"/>
    <p:sldLayoutId id="2147483667" r:id="rId8"/>
    <p:sldLayoutId id="2147483670" r:id="rId9"/>
    <p:sldLayoutId id="2147483671" r:id="rId10"/>
    <p:sldLayoutId id="2147483672" r:id="rId11"/>
    <p:sldLayoutId id="2147483682" r:id="rId12"/>
    <p:sldLayoutId id="2147483674" r:id="rId13"/>
    <p:sldLayoutId id="2147483673" r:id="rId14"/>
    <p:sldLayoutId id="2147483675" r:id="rId15"/>
    <p:sldLayoutId id="2147483685" r:id="rId16"/>
    <p:sldLayoutId id="214748368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3" orient="horz" pos="158" userDrawn="1">
          <p15:clr>
            <a:srgbClr val="F26B43"/>
          </p15:clr>
        </p15:guide>
        <p15:guide id="4" orient="horz" pos="316" userDrawn="1">
          <p15:clr>
            <a:srgbClr val="F26B43"/>
          </p15:clr>
        </p15:guide>
        <p15:guide id="7" pos="7520" userDrawn="1">
          <p15:clr>
            <a:srgbClr val="F26B43"/>
          </p15:clr>
        </p15:guide>
        <p15:guide id="11" orient="horz" pos="474" userDrawn="1">
          <p15:clr>
            <a:srgbClr val="F26B43"/>
          </p15:clr>
        </p15:guide>
        <p15:guide id="13" orient="horz" pos="4162" userDrawn="1">
          <p15:clr>
            <a:srgbClr val="F26B43"/>
          </p15:clr>
        </p15:guide>
        <p15:guide id="14" pos="3800" userDrawn="1">
          <p15:clr>
            <a:srgbClr val="F26B43"/>
          </p15:clr>
        </p15:guide>
        <p15:guide id="16" pos="3880" userDrawn="1">
          <p15:clr>
            <a:srgbClr val="F26B43"/>
          </p15:clr>
        </p15:guide>
        <p15:guide id="18" pos="5042" userDrawn="1">
          <p15:clr>
            <a:srgbClr val="FBAE40"/>
          </p15:clr>
        </p15:guide>
        <p15:guide id="19" pos="5122" userDrawn="1">
          <p15:clr>
            <a:srgbClr val="FBAE40"/>
          </p15:clr>
        </p15:guide>
        <p15:guide id="20" pos="2638" userDrawn="1">
          <p15:clr>
            <a:srgbClr val="FBAE40"/>
          </p15:clr>
        </p15:guide>
        <p15:guide id="21" pos="2558" userDrawn="1">
          <p15:clr>
            <a:srgbClr val="FBAE40"/>
          </p15:clr>
        </p15:guide>
        <p15:guide id="23" pos="1940" userDrawn="1">
          <p15:clr>
            <a:srgbClr val="FDE53C"/>
          </p15:clr>
        </p15:guide>
        <p15:guide id="24" pos="5662" userDrawn="1">
          <p15:clr>
            <a:srgbClr val="FDE53C"/>
          </p15:clr>
        </p15:guide>
        <p15:guide id="25" pos="5740" userDrawn="1">
          <p15:clr>
            <a:srgbClr val="FDE53C"/>
          </p15:clr>
        </p15:guide>
        <p15:guide id="26" pos="6887" userDrawn="1">
          <p15:clr>
            <a:srgbClr val="FDE53C"/>
          </p15:clr>
        </p15:guide>
        <p15:guide id="27" pos="794" userDrawn="1">
          <p15:clr>
            <a:srgbClr val="FDE53C"/>
          </p15:clr>
        </p15:guide>
        <p15:guide id="29" orient="horz" pos="2596" userDrawn="1">
          <p15:clr>
            <a:srgbClr val="F26B43"/>
          </p15:clr>
        </p15:guide>
        <p15:guide id="30" orient="horz" pos="2680" userDrawn="1">
          <p15:clr>
            <a:srgbClr val="F26B43"/>
          </p15:clr>
        </p15:guide>
        <p15:guide id="31" pos="2018" userDrawn="1">
          <p15:clr>
            <a:srgbClr val="FDE53C"/>
          </p15:clr>
        </p15:guide>
        <p15:guide id="32" orient="horz" pos="954" userDrawn="1">
          <p15:clr>
            <a:srgbClr val="F26B43"/>
          </p15:clr>
        </p15:guide>
        <p15:guide id="33" orient="horz" pos="1114" userDrawn="1">
          <p15:clr>
            <a:srgbClr val="F26B43"/>
          </p15:clr>
        </p15:guide>
        <p15:guide id="34" orient="horz" pos="63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scikit-learn.org/stable/modules/generated/sklearn.neighbors.KNeighborsClassifier.html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scikit-learn.org/stable/modules/generated/sklearn.model_selection.train_test_split.html" TargetMode="Externa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neighbors.KNeighborsRegressor.html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scikit-learn.org/stable/modules/generated/sklearn.cluster.KMeans.html" TargetMode="Externa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scikit-learn.org/stable/modules/generated/sklearn.svm.SVC.html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5.png"/><Relationship Id="rId4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scikit-learn.org/" TargetMode="Externa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153FB008-2D39-40C4-939D-3AE0E1EC2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49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D0F75BB-EE5D-EA4D-A920-67968CC5DD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50065" y="4562459"/>
            <a:ext cx="11491868" cy="1025525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None/>
            </a:pPr>
            <a:r>
              <a:rPr lang="ko-KR" altLang="en-US" sz="4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파이썬을</a:t>
            </a:r>
            <a:r>
              <a:rPr lang="ko-KR" altLang="en-US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이용한 </a:t>
            </a:r>
            <a:r>
              <a:rPr lang="ko-KR" altLang="en-US" sz="4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머신러닝</a:t>
            </a:r>
            <a:r>
              <a:rPr lang="ko-KR" altLang="en-US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기초</a:t>
            </a:r>
            <a:endParaRPr lang="en-US" altLang="ko-KR" sz="4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4294967295"/>
          </p:nvPr>
        </p:nvSpPr>
        <p:spPr>
          <a:xfrm>
            <a:off x="4367959" y="6144145"/>
            <a:ext cx="3456080" cy="550862"/>
          </a:xfrm>
          <a:prstGeom prst="rect">
            <a:avLst/>
          </a:prstGeom>
        </p:spPr>
        <p:txBody>
          <a:bodyPr anchor="ctr"/>
          <a:lstStyle/>
          <a:p>
            <a:pPr marL="7938" lvl="2" algn="ctr">
              <a:lnSpc>
                <a:spcPct val="200000"/>
              </a:lnSpc>
              <a:spcBef>
                <a:spcPts val="500"/>
              </a:spcBef>
            </a:pPr>
            <a:r>
              <a:rPr lang="en-GB" sz="24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Y2021   JM</a:t>
            </a:r>
            <a:r>
              <a:rPr lang="en-GB" sz="2400" b="1" u="sng" noProof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sz="24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KANG</a:t>
            </a:r>
            <a:endParaRPr lang="en-GB" sz="2400" b="1" u="sng" noProof="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44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E05162-A0C3-47BF-8E27-32FCF63C86D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/>
              <a:t>Scikit Learn Algorithm</a:t>
            </a:r>
            <a:endParaRPr lang="ko-KR" altLang="en-US" cap="none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0A2CB73-5724-46C6-91EA-0B0822A18708}"/>
              </a:ext>
            </a:extLst>
          </p:cNvPr>
          <p:cNvGrpSpPr/>
          <p:nvPr/>
        </p:nvGrpSpPr>
        <p:grpSpPr>
          <a:xfrm>
            <a:off x="824183" y="940905"/>
            <a:ext cx="10857185" cy="5783951"/>
            <a:chOff x="824183" y="940905"/>
            <a:chExt cx="10857185" cy="5783951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45FB4E4C-4DC3-4CBC-ACC1-4C6A536384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553"/>
            <a:stretch/>
          </p:blipFill>
          <p:spPr bwMode="auto">
            <a:xfrm>
              <a:off x="824183" y="940905"/>
              <a:ext cx="10857185" cy="5783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8FBA07F-AE2D-4765-A961-516650F483F2}"/>
                </a:ext>
              </a:extLst>
            </p:cNvPr>
            <p:cNvSpPr/>
            <p:nvPr/>
          </p:nvSpPr>
          <p:spPr>
            <a:xfrm>
              <a:off x="905164" y="6363855"/>
              <a:ext cx="988291" cy="361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699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77D47DD-972D-47BA-AF4D-DA04271206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992A64D-6E61-462E-BC32-774D9374FA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cap="none" dirty="0"/>
              <a:t>K-Nearest Neighbor</a:t>
            </a:r>
            <a:endParaRPr lang="ko-KR" altLang="en-US" dirty="0"/>
          </a:p>
        </p:txBody>
      </p:sp>
      <p:pic>
        <p:nvPicPr>
          <p:cNvPr id="8" name="Picture 2" descr="Found] How I feel when my code works : ProgrammerHumor">
            <a:extLst>
              <a:ext uri="{FF2B5EF4-FFF2-40B4-BE49-F238E27FC236}">
                <a16:creationId xmlns:a16="http://schemas.microsoft.com/office/drawing/2014/main" id="{1DE29D78-243D-41F1-8B0E-BD3BBBDBC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68166"/>
            <a:ext cx="5582503" cy="372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82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K-Nearest Neighbor</a:t>
            </a:r>
            <a:endParaRPr lang="en-US" altLang="ko-KR" dirty="0">
              <a:ea typeface="굴림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/>
              <a:t>K-Nearest Neighbor (KNN)</a:t>
            </a:r>
            <a:endParaRPr lang="ko-KR" altLang="en-US" cap="none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24C979-592B-469B-9F6F-1AC2D5E6C163}"/>
              </a:ext>
            </a:extLst>
          </p:cNvPr>
          <p:cNvGrpSpPr/>
          <p:nvPr/>
        </p:nvGrpSpPr>
        <p:grpSpPr>
          <a:xfrm>
            <a:off x="838330" y="3515008"/>
            <a:ext cx="10355373" cy="2995511"/>
            <a:chOff x="572160" y="2545210"/>
            <a:chExt cx="10355373" cy="2995511"/>
          </a:xfrm>
        </p:grpSpPr>
        <p:pic>
          <p:nvPicPr>
            <p:cNvPr id="4" name="Picture 4" descr="K-NN(최근접이웃) 알고리즘">
              <a:extLst>
                <a:ext uri="{FF2B5EF4-FFF2-40B4-BE49-F238E27FC236}">
                  <a16:creationId xmlns:a16="http://schemas.microsoft.com/office/drawing/2014/main" id="{C36D00CE-157C-465F-AEF5-6E06C70276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332"/>
            <a:stretch/>
          </p:blipFill>
          <p:spPr bwMode="auto">
            <a:xfrm>
              <a:off x="572160" y="2631218"/>
              <a:ext cx="6267450" cy="2909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K-NN(최근접이웃) 알고리즘">
              <a:extLst>
                <a:ext uri="{FF2B5EF4-FFF2-40B4-BE49-F238E27FC236}">
                  <a16:creationId xmlns:a16="http://schemas.microsoft.com/office/drawing/2014/main" id="{4CB5646B-790A-4240-81E9-9662078FFE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51" t="50332" r="16968"/>
            <a:stretch/>
          </p:blipFill>
          <p:spPr bwMode="auto">
            <a:xfrm>
              <a:off x="7143184" y="2545210"/>
              <a:ext cx="3784349" cy="2909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CAE993F8-75AE-41E4-99AB-705C6B7CE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629" y="1847806"/>
            <a:ext cx="6140319" cy="132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E7DF16B-5DD4-412A-862B-A9E576658946}"/>
              </a:ext>
            </a:extLst>
          </p:cNvPr>
          <p:cNvSpPr/>
          <p:nvPr/>
        </p:nvSpPr>
        <p:spPr>
          <a:xfrm>
            <a:off x="239183" y="817676"/>
            <a:ext cx="10796154" cy="1866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분류를 위한 지도 학습 알고리즘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직관적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간단함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7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대상 데이터의 최근접 주변 데이터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범주를 참고하여 최대 항목으로 분류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7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Euclidean Distance :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Picture 2" descr="KNN의 정의">
            <a:extLst>
              <a:ext uri="{FF2B5EF4-FFF2-40B4-BE49-F238E27FC236}">
                <a16:creationId xmlns:a16="http://schemas.microsoft.com/office/drawing/2014/main" id="{D0B8672C-C0BE-4795-9A1F-82A365C5E4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2" b="20302"/>
          <a:stretch/>
        </p:blipFill>
        <p:spPr bwMode="auto">
          <a:xfrm>
            <a:off x="8901296" y="566465"/>
            <a:ext cx="2900782" cy="243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299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K-Nearest Neighbor</a:t>
            </a:r>
            <a:endParaRPr lang="en-US" altLang="ko-KR" dirty="0">
              <a:ea typeface="굴림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/>
              <a:t>Sample data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C25240-0AB2-430E-8DA4-9A841B8DF6DD}"/>
              </a:ext>
            </a:extLst>
          </p:cNvPr>
          <p:cNvSpPr txBox="1"/>
          <p:nvPr/>
        </p:nvSpPr>
        <p:spPr>
          <a:xfrm>
            <a:off x="518627" y="1868925"/>
            <a:ext cx="6210414" cy="47670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6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en-US" altLang="ko-KR" sz="16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#1 : </a:t>
            </a:r>
            <a:r>
              <a:rPr lang="ko-KR" altLang="en-US" sz="16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토마토</a:t>
            </a:r>
          </a:p>
          <a:p>
            <a:pPr algn="l">
              <a:lnSpc>
                <a:spcPct val="120000"/>
              </a:lnSpc>
            </a:pP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tomato_size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[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38.1, 39.4, 39.8, .... ,61.5, 61.5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algn="l">
              <a:lnSpc>
                <a:spcPct val="120000"/>
              </a:lnSpc>
            </a:pP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tomato_weight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[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205.7, 246.5, 289.0, ... , 786.25, 828.75, 807.5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algn="l">
              <a:lnSpc>
                <a:spcPct val="120000"/>
              </a:lnSpc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6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en-US" altLang="ko-KR" sz="16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#2 : </a:t>
            </a:r>
            <a:r>
              <a:rPr lang="ko-KR" altLang="en-US" sz="16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방울 토마토</a:t>
            </a:r>
          </a:p>
          <a:p>
            <a:pPr algn="l">
              <a:lnSpc>
                <a:spcPct val="120000"/>
              </a:lnSpc>
            </a:pP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miniTomato_size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[</a:t>
            </a:r>
            <a:r>
              <a:rPr lang="en-US" altLang="ko-KR" sz="16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14.7, 15.5, 15.9, ... , 21.45, 22.5, 23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algn="l">
              <a:lnSpc>
                <a:spcPct val="120000"/>
              </a:lnSpc>
            </a:pP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miniTomato_weight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[</a:t>
            </a:r>
            <a:r>
              <a:rPr lang="en-US" altLang="ko-KR" sz="16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21.4, 24.0, 22.4, ..., 63.0, 63.7, 64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algn="l">
              <a:lnSpc>
                <a:spcPct val="120000"/>
              </a:lnSpc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6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훈련 타겟 데이터 </a:t>
            </a:r>
            <a:r>
              <a:rPr lang="en-US" altLang="ko-KR" sz="16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토마토 </a:t>
            </a:r>
            <a:r>
              <a:rPr lang="en-US" altLang="ko-KR" sz="16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 1, </a:t>
            </a:r>
            <a:r>
              <a:rPr lang="ko-KR" altLang="en-US" sz="16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방울토마토 </a:t>
            </a:r>
            <a:r>
              <a:rPr lang="en-US" altLang="ko-KR" sz="16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 0</a:t>
            </a:r>
          </a:p>
          <a:p>
            <a:pPr algn="l">
              <a:lnSpc>
                <a:spcPct val="12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target = [1]*35 + [0]*15</a:t>
            </a:r>
          </a:p>
          <a:p>
            <a:pPr algn="l">
              <a:lnSpc>
                <a:spcPct val="120000"/>
              </a:lnSpc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6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훈련 입력 데이터</a:t>
            </a:r>
          </a:p>
          <a:p>
            <a:pPr algn="l">
              <a:lnSpc>
                <a:spcPct val="12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length =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tomato_size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+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miniTomato_size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weight =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tomato_weight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+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miniTomato_weight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 = [[l, w] 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l, w 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zip(length, weight)]</a:t>
            </a:r>
          </a:p>
          <a:p>
            <a:pPr algn="l">
              <a:lnSpc>
                <a:spcPct val="120000"/>
              </a:lnSpc>
            </a:pP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input_data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np.array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(data)</a:t>
            </a:r>
          </a:p>
          <a:p>
            <a:pPr algn="l"/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681E87-7DC9-4925-A6B1-170B32E34364}"/>
              </a:ext>
            </a:extLst>
          </p:cNvPr>
          <p:cNvSpPr/>
          <p:nvPr/>
        </p:nvSpPr>
        <p:spPr>
          <a:xfrm>
            <a:off x="160017" y="832889"/>
            <a:ext cx="10796154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KNN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 훈련을 위해서는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차원 행렬 입력이 필요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numpy.array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리스트를 행렬로 변환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데이터의 다차원 인덱싱이 가능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C6E031A-30D4-4DF3-8B54-DEAE81E04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242" y="2296967"/>
            <a:ext cx="5362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69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K-Nearest Neighbor</a:t>
            </a:r>
            <a:endParaRPr lang="en-US" altLang="ko-KR" dirty="0">
              <a:ea typeface="굴림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/>
              <a:t>KNN</a:t>
            </a:r>
            <a:r>
              <a:rPr lang="ko-KR" altLang="en-US" cap="none" dirty="0"/>
              <a:t> </a:t>
            </a:r>
            <a:r>
              <a:rPr lang="en-US" altLang="ko-KR" cap="none" dirty="0"/>
              <a:t>Train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8D033D-EC28-466F-A4DD-83042CB3B02F}"/>
              </a:ext>
            </a:extLst>
          </p:cNvPr>
          <p:cNvSpPr txBox="1"/>
          <p:nvPr/>
        </p:nvSpPr>
        <p:spPr>
          <a:xfrm>
            <a:off x="561125" y="3220755"/>
            <a:ext cx="5903048" cy="3267178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from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sklearn.neighbors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KNeighborsClassifier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KNN (k-nearest neighbors)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 훈련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KNeighborsClassifier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n_neighbors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=5) 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근접 판별 샘플 수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 5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kn.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fit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input_data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target)</a:t>
            </a:r>
          </a:p>
          <a:p>
            <a:pPr algn="l">
              <a:lnSpc>
                <a:spcPct val="120000"/>
              </a:lnSpc>
            </a:pPr>
            <a:endParaRPr lang="en-US" altLang="ko-KR" sz="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임의 데이터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new_size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35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new_weight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200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[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new_size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new_weight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algn="l">
              <a:lnSpc>
                <a:spcPct val="120000"/>
              </a:lnSpc>
            </a:pPr>
            <a:endParaRPr lang="en-US" altLang="ko-KR" sz="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임의 데이터 분류 예측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predict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kn.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predict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([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distances, indexes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kn.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kneighbors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([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])     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근접 데이터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print('&gt;&gt;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예측 결과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(0 :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방울토마토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1 :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토마토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= ', predict[0])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13F015-955A-4585-BBDB-4976DF411A87}"/>
              </a:ext>
            </a:extLst>
          </p:cNvPr>
          <p:cNvSpPr/>
          <p:nvPr/>
        </p:nvSpPr>
        <p:spPr>
          <a:xfrm>
            <a:off x="160016" y="685893"/>
            <a:ext cx="11962573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en-US" altLang="ko-KR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KNeighborsClassifier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: 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https://scikit-learn.org/stable/modules/generated/sklearn.neighbors.KNeighborsClassifier.html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 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36B0286-893B-43CA-9E97-6F248C44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73" y="1156862"/>
            <a:ext cx="7677150" cy="19431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997F0BB-C968-4871-ABCF-1D6DB33C406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94591" y="3236506"/>
            <a:ext cx="4639523" cy="350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97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K-Nearest Neighbor</a:t>
            </a:r>
            <a:endParaRPr lang="en-US" altLang="ko-KR" dirty="0">
              <a:ea typeface="굴림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Normalization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A51431-A5DD-4195-BF4B-318719457D56}"/>
              </a:ext>
            </a:extLst>
          </p:cNvPr>
          <p:cNvSpPr/>
          <p:nvPr/>
        </p:nvSpPr>
        <p:spPr>
          <a:xfrm>
            <a:off x="160017" y="739044"/>
            <a:ext cx="10796154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요소 간의 거리 계산에 스케일의 영향을 줄이기 위한 데이터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Z-Score Normalization :  (data[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–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평균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표준편차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9E6646-E2E8-46FE-871D-72B7B27AE3EC}"/>
              </a:ext>
            </a:extLst>
          </p:cNvPr>
          <p:cNvSpPr txBox="1"/>
          <p:nvPr/>
        </p:nvSpPr>
        <p:spPr>
          <a:xfrm>
            <a:off x="498082" y="1648191"/>
            <a:ext cx="4110274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mean = </a:t>
            </a:r>
            <a:r>
              <a:rPr lang="en-US" altLang="ko-KR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np.mean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input_data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axis=0)</a:t>
            </a:r>
          </a:p>
          <a:p>
            <a:pPr algn="l">
              <a:lnSpc>
                <a:spcPct val="12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std = </a:t>
            </a:r>
            <a:r>
              <a:rPr lang="en-US" altLang="ko-KR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np.std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input_data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axis=0)</a:t>
            </a:r>
          </a:p>
          <a:p>
            <a:pPr algn="l">
              <a:lnSpc>
                <a:spcPct val="120000"/>
              </a:lnSpc>
            </a:pP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normalized_data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(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input_data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mean) / std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BB3115-E02D-4E75-9F28-8BBDABCD7A66}"/>
              </a:ext>
            </a:extLst>
          </p:cNvPr>
          <p:cNvSpPr/>
          <p:nvPr/>
        </p:nvSpPr>
        <p:spPr>
          <a:xfrm>
            <a:off x="3195873" y="1648191"/>
            <a:ext cx="778598" cy="30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43CE71E-B6C9-4311-BBCE-89A59D242C1A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974471" y="1606583"/>
            <a:ext cx="3766932" cy="192462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0E1FBAA-8894-49B1-88B3-051B822FB3BF}"/>
              </a:ext>
            </a:extLst>
          </p:cNvPr>
          <p:cNvSpPr txBox="1"/>
          <p:nvPr/>
        </p:nvSpPr>
        <p:spPr>
          <a:xfrm>
            <a:off x="1754109" y="6352510"/>
            <a:ext cx="2883528" cy="313615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안함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결과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토마토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89A2BC-D316-47A5-8BD4-579C0A59A72D}"/>
              </a:ext>
            </a:extLst>
          </p:cNvPr>
          <p:cNvSpPr txBox="1"/>
          <p:nvPr/>
        </p:nvSpPr>
        <p:spPr>
          <a:xfrm>
            <a:off x="7367258" y="6352510"/>
            <a:ext cx="2883528" cy="313615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수행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결과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방울토마토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21D5B3A-8307-4A32-A47B-0F377106B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823137"/>
            <a:ext cx="4669373" cy="347962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0E0653D-23AC-4FF3-A565-32E0BF40C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39" y="2823138"/>
            <a:ext cx="4596032" cy="34796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EAFCA5-9B23-4748-ACA5-97EC22A39163}"/>
              </a:ext>
            </a:extLst>
          </p:cNvPr>
          <p:cNvSpPr txBox="1"/>
          <p:nvPr/>
        </p:nvSpPr>
        <p:spPr>
          <a:xfrm>
            <a:off x="1647731" y="4935306"/>
            <a:ext cx="914400" cy="313615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b="1" dirty="0">
                <a:solidFill>
                  <a:srgbClr val="1E76B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(28, 200)</a:t>
            </a:r>
            <a:endParaRPr lang="ko-KR" altLang="en-US" sz="1400" b="1" dirty="0">
              <a:solidFill>
                <a:srgbClr val="1E76B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9241685-9F78-4BEA-A9DD-BD22C0134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1403" y="675804"/>
            <a:ext cx="3296052" cy="186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71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K-Nearest Neighbor</a:t>
            </a:r>
            <a:endParaRPr lang="en-US" altLang="ko-KR" dirty="0">
              <a:ea typeface="굴림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</a:t>
            </a:r>
            <a:r>
              <a:rPr lang="ko-KR" altLang="en-US" dirty="0"/>
              <a:t> </a:t>
            </a:r>
            <a:r>
              <a:rPr lang="en-US" altLang="ko-KR" dirty="0"/>
              <a:t>Validation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EEADE5-2661-435D-BF18-CE049D32E0BF}"/>
              </a:ext>
            </a:extLst>
          </p:cNvPr>
          <p:cNvSpPr/>
          <p:nvPr/>
        </p:nvSpPr>
        <p:spPr>
          <a:xfrm>
            <a:off x="160017" y="739044"/>
            <a:ext cx="10796154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훈련 알고리즘 성능 평가를 위해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Test set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이용한 검증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https://scikit-learn.org/stable/modules/generated/sklearn.model_selection.train_test_split.html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233FB-98F3-43D3-8D0E-5D47315DD755}"/>
              </a:ext>
            </a:extLst>
          </p:cNvPr>
          <p:cNvSpPr txBox="1"/>
          <p:nvPr/>
        </p:nvSpPr>
        <p:spPr>
          <a:xfrm>
            <a:off x="394755" y="1803901"/>
            <a:ext cx="7185339" cy="4759861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from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sklearn.model_selection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train_test_split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훈련 데이터 중에서 랜덤으로 테스트 세트 추출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train_test_split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input_data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target,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                     stratify=target,	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분리 비율 기준</a:t>
            </a:r>
            <a:endParaRPr lang="en-US" altLang="ko-KR" sz="140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                    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test_size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=0.25,	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분리 비율</a:t>
            </a:r>
            <a:endParaRPr lang="en-US" altLang="ko-KR" sz="140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                    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random_state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=1,	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랜덤 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시드</a:t>
            </a:r>
            <a:endParaRPr lang="en-US" altLang="ko-KR" sz="140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                     shuffle=True)	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랜덤 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셔플</a:t>
            </a:r>
            <a:endParaRPr lang="en-US" altLang="ko-KR" sz="140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Z-score 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(x - mean) / std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mean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np.mean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axis=0)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std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np.std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axis=0)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train_scaled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mean) / std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test_scaled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mean) / std</a:t>
            </a:r>
          </a:p>
          <a:p>
            <a:pPr algn="l">
              <a:lnSpc>
                <a:spcPct val="120000"/>
              </a:lnSpc>
            </a:pPr>
            <a:endParaRPr lang="en-US" altLang="ko-KR" sz="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KNN (k-nearest neighbors)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 훈련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KNeighborsClassifier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n_neighbors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=5) 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kn.fit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train_scaled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endParaRPr lang="en-US" altLang="ko-KR" sz="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훈련 결과 평가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스코어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=',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kn.score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test_scaled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B66D40B-207A-4776-8F0E-32FBC169FB5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59364" y="3051017"/>
            <a:ext cx="4924324" cy="367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70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K-Nearest Neighbor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KNN Regression </a:t>
            </a:r>
            <a:endParaRPr lang="ko-KR" altLang="en-US" dirty="0"/>
          </a:p>
        </p:txBody>
      </p:sp>
      <p:pic>
        <p:nvPicPr>
          <p:cNvPr id="13314" name="Picture 2" descr="Chapter 2 Machine Learning tools | ADVANCED REGRESSION AND PREDICTION:  MACHINE LEARNING TOOLS">
            <a:extLst>
              <a:ext uri="{FF2B5EF4-FFF2-40B4-BE49-F238E27FC236}">
                <a16:creationId xmlns:a16="http://schemas.microsoft.com/office/drawing/2014/main" id="{954C47EA-46BD-4BFE-89A0-612A825127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6" t="19689" r="6845" b="11852"/>
          <a:stretch/>
        </p:blipFill>
        <p:spPr bwMode="auto">
          <a:xfrm>
            <a:off x="2833734" y="2716040"/>
            <a:ext cx="6327190" cy="382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1D09125-1D6D-4D6B-8EE1-40619E73A6A0}"/>
              </a:ext>
            </a:extLst>
          </p:cNvPr>
          <p:cNvSpPr/>
          <p:nvPr/>
        </p:nvSpPr>
        <p:spPr>
          <a:xfrm>
            <a:off x="160017" y="769069"/>
            <a:ext cx="11792800" cy="1706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en-US" altLang="ko-KR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KNeighborsRegressor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https://scikit-learn.org/stable/modules/generated/sklearn.neighbors.KNeighborsRegressor.html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>
              <a:lnSpc>
                <a:spcPct val="17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값의 예측을 위한 지도 학습 알고리즘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직관적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간단함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속도 빠름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7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대상 데이터의 최근접 주변 데이터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평균값을 이용하여 추정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7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단점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훈련 데이터 범위 밖의 값을 추정하지 못함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2300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K-Nearest Neighbor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KNN Regression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E34A4-5772-4C7E-BBF2-C2B07FCF9E1F}"/>
              </a:ext>
            </a:extLst>
          </p:cNvPr>
          <p:cNvSpPr txBox="1"/>
          <p:nvPr/>
        </p:nvSpPr>
        <p:spPr>
          <a:xfrm>
            <a:off x="1973655" y="2553077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104D18-EA75-400C-B272-5D889C111AB8}"/>
              </a:ext>
            </a:extLst>
          </p:cNvPr>
          <p:cNvSpPr txBox="1"/>
          <p:nvPr/>
        </p:nvSpPr>
        <p:spPr>
          <a:xfrm>
            <a:off x="353085" y="867575"/>
            <a:ext cx="6446067" cy="528722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from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sklearn.neighbors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KNeighborsRegressor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40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사이킷런에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훈련을 위해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차원 배열 형태로 변환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train_input.reshape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(-1, 1)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test_input.reshape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(-1, 1)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KNN (k-nearest neighbors)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 훈련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KNeighborsRegressor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knr.n_neighbors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5 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이웃의 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갯수를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설정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기본값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knr.fit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 평가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print('&gt;&gt;k value = 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knr.n_neighbors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print('&gt;&gt;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훈련 스코어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knr.score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print('&gt;&gt;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스코어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knr.score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임의의 데이터 예측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new_length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35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([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new_length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-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length_mean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/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length_std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predict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knr.predict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([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distances, indexes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knr.kneighbors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([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])     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근접 데이터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print('&gt;&gt;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예측 결과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', predict[0] *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weight_std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+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weight_mean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A493ED-C269-4021-BC6F-40E4202AA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638" y="2052250"/>
            <a:ext cx="5889277" cy="44118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A32456-B2BA-42F5-8249-5D4978F7C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958" y="772646"/>
            <a:ext cx="277177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83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K-Nearest Neighbor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K-means</a:t>
            </a:r>
            <a:r>
              <a:rPr lang="ko-KR" altLang="en-US" dirty="0"/>
              <a:t> </a:t>
            </a:r>
            <a:r>
              <a:rPr lang="en-US" altLang="ko-KR" dirty="0"/>
              <a:t>Clustering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1D09125-1D6D-4D6B-8EE1-40619E73A6A0}"/>
              </a:ext>
            </a:extLst>
          </p:cNvPr>
          <p:cNvSpPr/>
          <p:nvPr/>
        </p:nvSpPr>
        <p:spPr>
          <a:xfrm>
            <a:off x="160017" y="738568"/>
            <a:ext cx="11792800" cy="1288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en-US" altLang="ko-KR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KMeans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https://scikit-learn.org/stable/modules/generated/sklearn.cluster.KMeans.html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</a:p>
          <a:p>
            <a:pPr>
              <a:lnSpc>
                <a:spcPct val="17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주어진 데이터들을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클러스터로 분류하는 비지도 학습 알고리즘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직관적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간단함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대용량 데이터 적용이 유리함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7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초기 클러스터 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(k)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모르는 경우 적용이 어려움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5BD49A0-3044-4209-ACD9-DA76894DD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135" y="2201034"/>
            <a:ext cx="6563763" cy="449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772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Python : ProgrammerHumor">
            <a:extLst>
              <a:ext uri="{FF2B5EF4-FFF2-40B4-BE49-F238E27FC236}">
                <a16:creationId xmlns:a16="http://schemas.microsoft.com/office/drawing/2014/main" id="{D5BD64E2-E23F-4134-85FD-9B213B6CD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" t="969" r="2833"/>
          <a:stretch/>
        </p:blipFill>
        <p:spPr bwMode="auto">
          <a:xfrm>
            <a:off x="6005016" y="696015"/>
            <a:ext cx="5054171" cy="506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9976FAB-B578-4D88-8D4F-67765635E2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8FF7165-B260-4E50-914E-455EF14EED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42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K-Nearest Neighbor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K-means Clustering</a:t>
            </a:r>
            <a:r>
              <a:rPr lang="ko-KR" alt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E34A4-5772-4C7E-BBF2-C2B07FCF9E1F}"/>
              </a:ext>
            </a:extLst>
          </p:cNvPr>
          <p:cNvSpPr txBox="1"/>
          <p:nvPr/>
        </p:nvSpPr>
        <p:spPr>
          <a:xfrm>
            <a:off x="1973655" y="2553077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104D18-EA75-400C-B272-5D889C111AB8}"/>
              </a:ext>
            </a:extLst>
          </p:cNvPr>
          <p:cNvSpPr txBox="1"/>
          <p:nvPr/>
        </p:nvSpPr>
        <p:spPr>
          <a:xfrm>
            <a:off x="353085" y="808789"/>
            <a:ext cx="7731660" cy="5857282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from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sklearn.datasets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make_blobs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from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sklearn.cluster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import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KMeans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pandas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pd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matplotlib.pyplot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plt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샘플 데이터 생성</a:t>
            </a:r>
            <a:endParaRPr lang="en-US" altLang="ko-KR" sz="140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x, y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make_blobs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n_samples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=100, centers=4, 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n_features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=2,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cluster_std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=2,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random_state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=7)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points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pd.DataFrame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(x, y).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reset_index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(drop=True)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points.columns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['x', 'y']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k-means clustering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kmeans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KMeans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n_clusters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=4)  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클러스터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kmeans.fit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(points)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k-means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result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points.copy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result['cluster']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kmeans.labels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(result)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플로팅</a:t>
            </a:r>
            <a:endParaRPr lang="ko-KR" altLang="en-US" sz="140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points.plot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(kind='scatter', x='x', y='y', c=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kmeans.labels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cmap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='Paired')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plt.show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D3302A-305E-427E-B394-A6D1DA509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800" y="1050202"/>
            <a:ext cx="6269788" cy="508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37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33499AE-F371-4F59-A082-6386BC1D28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FFE8D1D-7EDA-41E3-9964-33E5778EB5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8125" y="3664165"/>
            <a:ext cx="5607875" cy="1188492"/>
          </a:xfrm>
        </p:spPr>
        <p:txBody>
          <a:bodyPr/>
          <a:lstStyle/>
          <a:p>
            <a:r>
              <a:rPr lang="en-US" altLang="ko-KR" cap="none" dirty="0"/>
              <a:t>Support Vector Machine</a:t>
            </a:r>
            <a:endParaRPr lang="ko-KR" altLang="en-US" cap="none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8F90678-AD23-453E-B48A-37F31E78C684}"/>
              </a:ext>
            </a:extLst>
          </p:cNvPr>
          <p:cNvGrpSpPr/>
          <p:nvPr/>
        </p:nvGrpSpPr>
        <p:grpSpPr>
          <a:xfrm>
            <a:off x="6570599" y="1844728"/>
            <a:ext cx="5060848" cy="3563324"/>
            <a:chOff x="6643027" y="1861662"/>
            <a:chExt cx="5060848" cy="3563324"/>
          </a:xfrm>
        </p:grpSpPr>
        <p:pic>
          <p:nvPicPr>
            <p:cNvPr id="9" name="Picture 2" descr="해연갤 - ㅉㅍ)이런 컴공 드립 너무 좋다...">
              <a:extLst>
                <a:ext uri="{FF2B5EF4-FFF2-40B4-BE49-F238E27FC236}">
                  <a16:creationId xmlns:a16="http://schemas.microsoft.com/office/drawing/2014/main" id="{AA2F3B20-DDD1-4892-8FF1-6965772FE4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963" r="2015"/>
            <a:stretch/>
          </p:blipFill>
          <p:spPr bwMode="auto">
            <a:xfrm>
              <a:off x="6643027" y="4345663"/>
              <a:ext cx="5060848" cy="1079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해연갤 - ㅉㅍ)이런 컴공 드립 너무 좋다...">
              <a:extLst>
                <a:ext uri="{FF2B5EF4-FFF2-40B4-BE49-F238E27FC236}">
                  <a16:creationId xmlns:a16="http://schemas.microsoft.com/office/drawing/2014/main" id="{8FFCDFDA-1D43-4F05-A794-CC2F7CE5CB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15" b="37775"/>
            <a:stretch/>
          </p:blipFill>
          <p:spPr bwMode="auto">
            <a:xfrm>
              <a:off x="6643027" y="1861662"/>
              <a:ext cx="5060848" cy="248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0056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Support Vector Machine</a:t>
            </a:r>
            <a:endParaRPr lang="ko-KR" altLang="en-US" cap="none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/>
              <a:t>Support Vector Machine</a:t>
            </a:r>
            <a:r>
              <a:rPr lang="ko-KR" altLang="en-US" cap="none" dirty="0"/>
              <a:t> </a:t>
            </a:r>
            <a:r>
              <a:rPr lang="en-US" altLang="ko-KR" cap="none" dirty="0"/>
              <a:t>(SVM)</a:t>
            </a:r>
            <a:endParaRPr lang="ko-KR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AF6A7AF-DB8D-46B4-BB1E-5D1491CAE4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7" t="16802" b="3313"/>
          <a:stretch/>
        </p:blipFill>
        <p:spPr bwMode="auto">
          <a:xfrm>
            <a:off x="378723" y="3001541"/>
            <a:ext cx="5297800" cy="305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87DF3B-7935-4066-B23F-1393E01397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16"/>
          <a:stretch/>
        </p:blipFill>
        <p:spPr bwMode="auto">
          <a:xfrm>
            <a:off x="5859087" y="2855711"/>
            <a:ext cx="6332913" cy="3312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7D0CD39-9819-4B0F-9F5B-78BDC449B277}"/>
              </a:ext>
            </a:extLst>
          </p:cNvPr>
          <p:cNvSpPr/>
          <p:nvPr/>
        </p:nvSpPr>
        <p:spPr>
          <a:xfrm>
            <a:off x="241300" y="944425"/>
            <a:ext cx="11503162" cy="1669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Support Vector Classification :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https://scikit-learn.org/stable/modules/generated/sklearn.svm.SVC.html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>
              <a:lnSpc>
                <a:spcPct val="17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분류를 위한 지도 학습 알고리즘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직관적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간단함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7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범주별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그룹 간의 경계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(Hyperplane)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최근접 데이터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(Support Vector)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간의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Margin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최대화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분포에 따라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Hyperplane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선형 또는 비선형으로 설정 가능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1395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Support Vector Machine</a:t>
            </a:r>
            <a:endParaRPr lang="ko-KR" altLang="en-US" cap="none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/>
              <a:t>Linear SVM</a:t>
            </a:r>
            <a:endParaRPr lang="ko-KR" altLang="en-US" cap="none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82F1E0F-E983-494B-9911-227072B3C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717" y="2684730"/>
            <a:ext cx="5372100" cy="3924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843389-A3D0-400C-96A0-A60A71B36342}"/>
              </a:ext>
            </a:extLst>
          </p:cNvPr>
          <p:cNvSpPr txBox="1"/>
          <p:nvPr/>
        </p:nvSpPr>
        <p:spPr>
          <a:xfrm>
            <a:off x="241300" y="931374"/>
            <a:ext cx="7185339" cy="567765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from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sklearn.datasets.samples_generator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make_blobs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from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sklearn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svm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샘플 데이터 생성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data, target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make_blobs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n_samples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=100, centers=2,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cluster_std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=2.5,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random_state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=1)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훈련 데이터 중에서 랜덤으로 테스트 세트 추출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train_test_split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(data, target,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                      stratify=target,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                     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test_size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0.2,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                     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random_state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=1)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SVM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 훈련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clf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svm.SVC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(kernel='</a:t>
            </a:r>
            <a:r>
              <a:rPr lang="en-US" altLang="ko-KR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linear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', C=1)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clf.fit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훈련 결과 평가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clf_predictions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clf.predict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print("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훈련 스코어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=",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clf.score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임의 데이터 분류 예측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[0, 0]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print('&gt;&gt;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예측 결과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(0 : normal, 1 : failure) =',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clf.predict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([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]))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4014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Support Vector Machine</a:t>
            </a:r>
            <a:endParaRPr lang="ko-KR" altLang="en-US" cap="none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/>
              <a:t>Linear SVM Optimization</a:t>
            </a:r>
            <a:endParaRPr lang="ko-KR" altLang="en-US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3580CA46-6D4F-496B-8C5B-608AB8E95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145" y="2109828"/>
            <a:ext cx="6455121" cy="467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57B832-7F76-4401-8A1C-507D7CBFD477}"/>
              </a:ext>
            </a:extLst>
          </p:cNvPr>
          <p:cNvSpPr txBox="1"/>
          <p:nvPr/>
        </p:nvSpPr>
        <p:spPr>
          <a:xfrm>
            <a:off x="344031" y="812157"/>
            <a:ext cx="10782678" cy="1297671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 (Regularization parameter)  : 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얼마나 많은 데이터 샘플이 다른 클래스에 놓이는 것을 허용하는 결정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값이 작을 수록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Soft margin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으로 일반적인 결정 경계 형성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과소적합 주의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값이 클 수록   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Hard margin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으로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아웃라이어의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존재 가능성을 최소화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과대적합 주의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070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Support Vector Machine</a:t>
            </a:r>
            <a:endParaRPr lang="ko-KR" altLang="en-US" cap="none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/>
              <a:t>Nonlinear SVM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EBB4C74-E214-48A0-B905-557C14D30B10}"/>
              </a:ext>
            </a:extLst>
          </p:cNvPr>
          <p:cNvGrpSpPr/>
          <p:nvPr/>
        </p:nvGrpSpPr>
        <p:grpSpPr>
          <a:xfrm>
            <a:off x="1665573" y="1721552"/>
            <a:ext cx="7840566" cy="2110094"/>
            <a:chOff x="642135" y="1275394"/>
            <a:chExt cx="11136423" cy="307027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AA41DE4-D39D-4ED9-9F68-36C9AF99AB51}"/>
                </a:ext>
              </a:extLst>
            </p:cNvPr>
            <p:cNvGrpSpPr/>
            <p:nvPr/>
          </p:nvGrpSpPr>
          <p:grpSpPr>
            <a:xfrm>
              <a:off x="642135" y="1275394"/>
              <a:ext cx="11136423" cy="3070270"/>
              <a:chOff x="642136" y="2244115"/>
              <a:chExt cx="9126554" cy="2485082"/>
            </a:xfrm>
          </p:grpSpPr>
          <p:pic>
            <p:nvPicPr>
              <p:cNvPr id="18436" name="Picture 4" descr="Day-12: Kernel SVM (Non-Linear SVM) | by Samet Girgin | PursuitData | Medium">
                <a:extLst>
                  <a:ext uri="{FF2B5EF4-FFF2-40B4-BE49-F238E27FC236}">
                    <a16:creationId xmlns:a16="http://schemas.microsoft.com/office/drawing/2014/main" id="{0136AA11-4381-4648-9990-865C324DC0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9755"/>
              <a:stretch/>
            </p:blipFill>
            <p:spPr bwMode="auto">
              <a:xfrm>
                <a:off x="642136" y="2262222"/>
                <a:ext cx="5948787" cy="24669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 descr="Day-12: Kernel SVM (Non-Linear SVM) | by Samet Girgin | PursuitData | Medium">
                <a:extLst>
                  <a:ext uri="{FF2B5EF4-FFF2-40B4-BE49-F238E27FC236}">
                    <a16:creationId xmlns:a16="http://schemas.microsoft.com/office/drawing/2014/main" id="{99CC65E9-8892-4B78-B214-672ECD3BB2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751" r="-1"/>
              <a:stretch/>
            </p:blipFill>
            <p:spPr bwMode="auto">
              <a:xfrm>
                <a:off x="6068841" y="2244115"/>
                <a:ext cx="3699849" cy="24669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A230A58-3ED2-424D-87C2-382D6AE0AA6B}"/>
                </a:ext>
              </a:extLst>
            </p:cNvPr>
            <p:cNvSpPr/>
            <p:nvPr/>
          </p:nvSpPr>
          <p:spPr>
            <a:xfrm>
              <a:off x="3032911" y="4083113"/>
              <a:ext cx="1846907" cy="1539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D01DB8F-1713-49C5-910A-6130B726F518}"/>
                </a:ext>
              </a:extLst>
            </p:cNvPr>
            <p:cNvSpPr/>
            <p:nvPr/>
          </p:nvSpPr>
          <p:spPr>
            <a:xfrm>
              <a:off x="3539906" y="4169122"/>
              <a:ext cx="1846907" cy="1539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262499B-FE56-49E9-B82F-DF8A3B0194D9}"/>
                </a:ext>
              </a:extLst>
            </p:cNvPr>
            <p:cNvSpPr/>
            <p:nvPr/>
          </p:nvSpPr>
          <p:spPr>
            <a:xfrm>
              <a:off x="3711920" y="3997107"/>
              <a:ext cx="525101" cy="1539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0691676-1D04-452A-947D-7D068C79236E}"/>
              </a:ext>
            </a:extLst>
          </p:cNvPr>
          <p:cNvSpPr txBox="1"/>
          <p:nvPr/>
        </p:nvSpPr>
        <p:spPr>
          <a:xfrm>
            <a:off x="452671" y="855721"/>
            <a:ext cx="9451819" cy="74915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Poly kernel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2D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평면에서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3D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맵핑하여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초평면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(hyperplane)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생성하여 데이터 분류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      </a:t>
            </a:r>
            <a:r>
              <a:rPr lang="en-US" altLang="ko-KR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svm.SVC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(kernel=‘poly’, C=1, gamma=1)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D06CC9-D18D-4925-B768-B204BC10AEF5}"/>
              </a:ext>
            </a:extLst>
          </p:cNvPr>
          <p:cNvSpPr txBox="1"/>
          <p:nvPr/>
        </p:nvSpPr>
        <p:spPr>
          <a:xfrm>
            <a:off x="452670" y="4174946"/>
            <a:ext cx="9451819" cy="819171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Radial Basis Function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가우시안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함수를 이용하여 무차원화 하여 결정 경계 설정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</a:t>
            </a:r>
            <a:r>
              <a:rPr lang="en-US" altLang="ko-KR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svm.SVC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(kernel=‘</a:t>
            </a:r>
            <a:r>
              <a:rPr lang="en-US" altLang="ko-KR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rbf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’, C=1, gamma=1)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438" name="Picture 6" descr="서포트 벡터 머신(SVM)의 사용자로서 꼭 알아야할 것들 - 매개변수 C와 gamma by bskyvision">
            <a:extLst>
              <a:ext uri="{FF2B5EF4-FFF2-40B4-BE49-F238E27FC236}">
                <a16:creationId xmlns:a16="http://schemas.microsoft.com/office/drawing/2014/main" id="{B8ED687E-433D-458D-BF7B-3FD283B18C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0" b="9072"/>
          <a:stretch/>
        </p:blipFill>
        <p:spPr bwMode="auto">
          <a:xfrm>
            <a:off x="1547878" y="4941535"/>
            <a:ext cx="5800755" cy="178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851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Support Vector Machine</a:t>
            </a:r>
            <a:endParaRPr lang="ko-KR" altLang="en-US" cap="none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/>
              <a:t>Radial Basis Function SVM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A25182-F673-4E1B-ACD6-2C685CDC6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099" y="2568712"/>
            <a:ext cx="5160601" cy="38049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7E00DE-6627-4693-B895-D6C27B7A0718}"/>
              </a:ext>
            </a:extLst>
          </p:cNvPr>
          <p:cNvSpPr txBox="1"/>
          <p:nvPr/>
        </p:nvSpPr>
        <p:spPr>
          <a:xfrm>
            <a:off x="241300" y="931374"/>
            <a:ext cx="7185339" cy="567765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from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sklearn.datasets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make_moons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from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sklearn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svm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샘플 데이터 생성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data, target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make_moons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n_samples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100, noise = 0.15,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random_state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=42)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훈련 데이터 중에서 랜덤으로 테스트 세트 추출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train_test_split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(data, target,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                      stratify=target,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                     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test_size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0.2,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                     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random_state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=1)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SVM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 훈련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clf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svm.SVC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sv-SE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kernel='</a:t>
            </a:r>
            <a:r>
              <a:rPr lang="sv-SE" altLang="ko-KR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rbf</a:t>
            </a:r>
            <a:r>
              <a:rPr lang="sv-SE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', C=10, gamma=1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clf.fit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훈련 결과 평가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clf_predictions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clf.predict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print("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훈련 스코어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=",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clf.score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임의 데이터 분류 예측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[0, 0]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print('&gt;&gt;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예측 결과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(0 : normal, 1 : failure) =',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clf.predict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([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]))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6762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Support Vector Machine</a:t>
            </a:r>
            <a:endParaRPr lang="ko-KR" altLang="en-US" cap="none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/>
              <a:t>Radial Basis Function Optimization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E77D4-FBDA-4236-9961-01DB8B58DB68}"/>
              </a:ext>
            </a:extLst>
          </p:cNvPr>
          <p:cNvSpPr txBox="1"/>
          <p:nvPr/>
        </p:nvSpPr>
        <p:spPr>
          <a:xfrm>
            <a:off x="344031" y="929481"/>
            <a:ext cx="7007384" cy="2282618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C, gamma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이용하여 최적화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과대적합을 피하면서 최대 성능을 지향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C : margin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허용 범위를 결정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값이 커질 수록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아웃라이어를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인정하고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무난한 결정 경계 형성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(soft margin)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gamma 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하나의 데이터 샘플이 영향력을 행사하는 거리를 결정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값이 커질 수록 포인트별 영향력이 작아지면 곡률이 커짐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600" b="0" i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GridSearchCV</a:t>
            </a:r>
            <a:r>
              <a:rPr lang="en-US" altLang="ko-KR" sz="1600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600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메서드 이용하여 최적의 파라메터 선정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A7C00A94-3FBD-49BF-A203-7B292AECC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936" y="3645902"/>
            <a:ext cx="4401319" cy="248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2BFC185A-1011-4813-98FC-1A47CDCF2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942" y="1039355"/>
            <a:ext cx="5235472" cy="549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D5859C-C8F1-49B9-B535-DC6C8D8181F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18611" y="6067632"/>
            <a:ext cx="303847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847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B3DAB5-65B3-40F0-8D3D-7EF13A398F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74E991B-1627-42D1-9AEE-70E4F447E7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8125" y="3664165"/>
            <a:ext cx="4636136" cy="889728"/>
          </a:xfrm>
        </p:spPr>
        <p:txBody>
          <a:bodyPr/>
          <a:lstStyle/>
          <a:p>
            <a:r>
              <a:rPr lang="en-US" altLang="ko-KR" cap="none" dirty="0"/>
              <a:t>Linear Regression</a:t>
            </a:r>
          </a:p>
          <a:p>
            <a:endParaRPr lang="ko-KR" altLang="en-US" cap="none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AB590AC-ABD5-49AE-8C4F-AFA13D52CDBB}"/>
              </a:ext>
            </a:extLst>
          </p:cNvPr>
          <p:cNvGrpSpPr/>
          <p:nvPr/>
        </p:nvGrpSpPr>
        <p:grpSpPr>
          <a:xfrm>
            <a:off x="7268356" y="679736"/>
            <a:ext cx="3740653" cy="5498528"/>
            <a:chOff x="3699942" y="0"/>
            <a:chExt cx="3418240" cy="4854051"/>
          </a:xfrm>
        </p:grpSpPr>
        <p:pic>
          <p:nvPicPr>
            <p:cNvPr id="9" name="Picture 2" descr="Programers' problems | Programmer humor, Programming humor, Nerd humor">
              <a:extLst>
                <a:ext uri="{FF2B5EF4-FFF2-40B4-BE49-F238E27FC236}">
                  <a16:creationId xmlns:a16="http://schemas.microsoft.com/office/drawing/2014/main" id="{B92BEB35-F160-4FEC-BEAE-F73DF5384D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606" b="5671"/>
            <a:stretch/>
          </p:blipFill>
          <p:spPr bwMode="auto">
            <a:xfrm>
              <a:off x="3699942" y="0"/>
              <a:ext cx="3349127" cy="4851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Programers' problems | Programmer humor, Programming humor, Nerd humor">
              <a:extLst>
                <a:ext uri="{FF2B5EF4-FFF2-40B4-BE49-F238E27FC236}">
                  <a16:creationId xmlns:a16="http://schemas.microsoft.com/office/drawing/2014/main" id="{82A17F41-5F3D-4647-A831-919DFE65A7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018" b="5671"/>
            <a:stretch/>
          </p:blipFill>
          <p:spPr bwMode="auto">
            <a:xfrm>
              <a:off x="7042243" y="2272"/>
              <a:ext cx="75939" cy="4851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7979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Linear Regression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/>
              <a:t>Linear Regression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E6DDE8-3794-4AC3-BD6C-FCC0025455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21"/>
          <a:stretch/>
        </p:blipFill>
        <p:spPr>
          <a:xfrm>
            <a:off x="835369" y="2689289"/>
            <a:ext cx="4259019" cy="41470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DDF3BB-8333-4182-A00F-8AA07825BBC1}"/>
              </a:ext>
            </a:extLst>
          </p:cNvPr>
          <p:cNvSpPr txBox="1"/>
          <p:nvPr/>
        </p:nvSpPr>
        <p:spPr>
          <a:xfrm>
            <a:off x="452671" y="855721"/>
            <a:ext cx="10873214" cy="74915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종속 변수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한 개 이상의 독립 변수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X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와의 선형 상관 관계를 모델링하는 회귀분석 기법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비용 함수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(Cost function) : </a:t>
            </a:r>
            <a:r>
              <a:rPr lang="ko-KR" altLang="en-US" sz="1600" u="sng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실체값과</a:t>
            </a:r>
            <a:r>
              <a:rPr lang="ko-KR" altLang="en-US" sz="16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u="sng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예측값에</a:t>
            </a:r>
            <a:r>
              <a:rPr lang="ko-KR" altLang="en-US" sz="16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대한 오차를 표현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하는 식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비용 함수를 최소화하는 방향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최적화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8328BB-857E-44F1-92CD-BB25C7F01C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431"/>
          <a:stretch/>
        </p:blipFill>
        <p:spPr>
          <a:xfrm>
            <a:off x="6584783" y="2689288"/>
            <a:ext cx="4624606" cy="4091309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3C0F3159-87A1-4E93-8AF3-CD449EF439B5}"/>
              </a:ext>
            </a:extLst>
          </p:cNvPr>
          <p:cNvSpPr/>
          <p:nvPr/>
        </p:nvSpPr>
        <p:spPr>
          <a:xfrm>
            <a:off x="5494045" y="3908448"/>
            <a:ext cx="691081" cy="1541352"/>
          </a:xfrm>
          <a:prstGeom prst="rightArrow">
            <a:avLst>
              <a:gd name="adj1" fmla="val 57048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897FC9-E5DE-4054-8FCF-B71507BEE8C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82966" y="1518208"/>
            <a:ext cx="3701817" cy="9284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41A1A1C-8F49-4025-B522-0F8D4375956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01236" y="1721552"/>
            <a:ext cx="2827114" cy="52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90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E05162-A0C3-47BF-8E27-32FCF63C86D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 </a:t>
            </a:r>
            <a:r>
              <a:rPr lang="en-US" altLang="ko-KR" sz="2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2600" i="0" dirty="0">
                <a:solidFill>
                  <a:srgbClr val="2021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Artificial intelligence)</a:t>
            </a:r>
            <a:endParaRPr lang="ko-KR" altLang="en-US" sz="2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911B25-C233-4135-BC7C-60D29C93F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38" y="2576027"/>
            <a:ext cx="5648879" cy="3888086"/>
          </a:xfrm>
          <a:prstGeom prst="rect">
            <a:avLst/>
          </a:prstGeom>
        </p:spPr>
      </p:pic>
      <p:pic>
        <p:nvPicPr>
          <p:cNvPr id="3076" name="Picture 4" descr="&amp;#39;알파고 시대&amp;#39; 우리 교육, 어떻게 나아가야 하나?">
            <a:extLst>
              <a:ext uri="{FF2B5EF4-FFF2-40B4-BE49-F238E27FC236}">
                <a16:creationId xmlns:a16="http://schemas.microsoft.com/office/drawing/2014/main" id="{7E1564DE-C61D-4589-B9D6-26D58CD48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568" y="938764"/>
            <a:ext cx="6549050" cy="327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953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Linear Regression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Simple Linear Regression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A11E4C2-36BE-422F-9C30-D00330560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381" y="1117892"/>
            <a:ext cx="3714750" cy="11620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90E372-A3A0-4AFE-BF33-E8AE6A9613BD}"/>
              </a:ext>
            </a:extLst>
          </p:cNvPr>
          <p:cNvSpPr txBox="1"/>
          <p:nvPr/>
        </p:nvSpPr>
        <p:spPr>
          <a:xfrm>
            <a:off x="443903" y="1045465"/>
            <a:ext cx="5997447" cy="51137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사이킷런에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훈련을 위해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차원 배열 형태로 변환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train_input.reshape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(-1, 1)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test_input.reshape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(-1, 1)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선형 회귀 모델 훈련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LinearRegression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lr.fit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train_target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선형 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회귀식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계수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선형 회귀 모델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', end='')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('y = {0:4.2f}x + {1:4.2f}'.format(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lr.coef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_[0],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lr.intercept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 평가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훈련 스코어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=', format(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lr.score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'2.2f'))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스코어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=', format(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lr.score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'2.2f'))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임의의 데이터 예측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[7]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predict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lr.predict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([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예측 결과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{0} -&gt; {1:4.2f}'.format(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[0], predict[0]))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516B7A-50EF-4212-9BF6-B24868BB7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350" y="2514917"/>
            <a:ext cx="54197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294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Linear Regression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/>
              <a:t>Mean Squared Error (MSE)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C1C62F0-D4BF-44E3-8DEA-FF16DF8A747C}"/>
              </a:ext>
            </a:extLst>
          </p:cNvPr>
          <p:cNvGrpSpPr/>
          <p:nvPr/>
        </p:nvGrpSpPr>
        <p:grpSpPr>
          <a:xfrm>
            <a:off x="1854925" y="2743038"/>
            <a:ext cx="7233371" cy="3790068"/>
            <a:chOff x="1511929" y="1839835"/>
            <a:chExt cx="8455936" cy="4717481"/>
          </a:xfrm>
        </p:grpSpPr>
        <p:pic>
          <p:nvPicPr>
            <p:cNvPr id="3076" name="Picture 4" descr="Fitting the Multiple Linear Regression Model | Introduction to Statistics |  JMP">
              <a:extLst>
                <a:ext uri="{FF2B5EF4-FFF2-40B4-BE49-F238E27FC236}">
                  <a16:creationId xmlns:a16="http://schemas.microsoft.com/office/drawing/2014/main" id="{CF105576-7B3B-4288-B20C-94DAA6CC54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20" b="8267"/>
            <a:stretch/>
          </p:blipFill>
          <p:spPr bwMode="auto">
            <a:xfrm>
              <a:off x="1511929" y="1839835"/>
              <a:ext cx="8455936" cy="4717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10E1B09-8357-430B-B310-9A54A7D0066E}"/>
                </a:ext>
              </a:extLst>
            </p:cNvPr>
            <p:cNvSpPr/>
            <p:nvPr/>
          </p:nvSpPr>
          <p:spPr>
            <a:xfrm>
              <a:off x="1991762" y="2399168"/>
              <a:ext cx="2299581" cy="561315"/>
            </a:xfrm>
            <a:prstGeom prst="rect">
              <a:avLst/>
            </a:prstGeom>
            <a:solidFill>
              <a:srgbClr val="BDE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8AF8A59-CCA8-4B72-82D6-65923B1F0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7CC5F2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2102007" y="2390115"/>
              <a:ext cx="2153124" cy="59862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DF9B43F-A38E-4C4F-B92A-E43248EB25DB}"/>
              </a:ext>
            </a:extLst>
          </p:cNvPr>
          <p:cNvSpPr txBox="1"/>
          <p:nvPr/>
        </p:nvSpPr>
        <p:spPr>
          <a:xfrm>
            <a:off x="356876" y="806567"/>
            <a:ext cx="10796993" cy="74915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선형 회귀 알고리즘의 비용함수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regression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훈련 결과로 나온 추정치의 정확도 평가 지표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CECC9A-BEFA-4575-9841-6A0CDD2C1B41}"/>
              </a:ext>
            </a:extLst>
          </p:cNvPr>
          <p:cNvSpPr txBox="1"/>
          <p:nvPr/>
        </p:nvSpPr>
        <p:spPr>
          <a:xfrm>
            <a:off x="607512" y="1251992"/>
            <a:ext cx="7778842" cy="1362241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3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from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sklearn.metrics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mean_absolute_error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30000"/>
              </a:lnSpc>
            </a:pPr>
            <a:endParaRPr lang="en-US" altLang="ko-KR" sz="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3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test_prediction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lr.predict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                       		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테스트 세트 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예측값</a:t>
            </a:r>
            <a:endParaRPr lang="ko-KR" altLang="en-US" sz="140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3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err_mean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mean_absolute_error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test_prediction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   	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테스트 세트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MSE</a:t>
            </a:r>
          </a:p>
          <a:p>
            <a:pPr algn="l">
              <a:lnSpc>
                <a:spcPct val="13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평균 오차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=', format(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err_mean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'4.2f'))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1508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Linear Regression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Multiple Linear Regression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141404-8AE5-43F3-9F7C-FB64204B8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280" y="963153"/>
            <a:ext cx="4962525" cy="1181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9584C2-0653-4B99-A4BD-B1E6A218C66A}"/>
              </a:ext>
            </a:extLst>
          </p:cNvPr>
          <p:cNvSpPr txBox="1"/>
          <p:nvPr/>
        </p:nvSpPr>
        <p:spPr>
          <a:xfrm>
            <a:off x="540204" y="1029323"/>
            <a:ext cx="6011148" cy="562089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사이킷런에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훈련을 위해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차원 배열 형태로 변환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train_input.reshape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(-1, 1)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test_input.reshape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(-1, 1)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2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차항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추가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train_2nd =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np.column_stack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((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** 2,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))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test_2nd =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np.column_stack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((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** 2,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선형 회귀 모델 훈련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LinearRegression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lr.fit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(train_2nd,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선형 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회귀식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계수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다항 회귀 모델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', end='')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('y = {0:4.2f}x^2 + {1:4.2f}x + {2:4.2f}’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.format(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lr.coef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_[0],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lr.coef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_[1],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lr.intercept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_))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훈련 결과 평가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test_prediction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lr.predict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(test_2nd)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err_mean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mean_absolute_error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test_prediction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평균 오차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=', format(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err_mean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'4.2f'))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9CC5A8B-4C89-4728-960B-FE095E86A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230" y="2499935"/>
            <a:ext cx="536257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32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Linear Regression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Polynomial Regression</a:t>
            </a:r>
            <a:endParaRPr lang="ko-KR" altLang="en-US" cap="none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D97A99-4918-412F-89CF-B58FB03CE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625" y="2822391"/>
            <a:ext cx="5000898" cy="37222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52CAC4-B412-4B4A-9973-ACCFDF20A9F2}"/>
              </a:ext>
            </a:extLst>
          </p:cNvPr>
          <p:cNvSpPr txBox="1"/>
          <p:nvPr/>
        </p:nvSpPr>
        <p:spPr>
          <a:xfrm>
            <a:off x="319983" y="849920"/>
            <a:ext cx="6898742" cy="5760268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세트 생성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 = 100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10 *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np.random.rand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(m,1)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y_data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(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0.2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 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**3)) + (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-2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 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**2)) 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+ (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+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+ 2*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np.random.randn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(m,1)</a:t>
            </a:r>
          </a:p>
          <a:p>
            <a:pPr algn="l">
              <a:lnSpc>
                <a:spcPct val="120000"/>
              </a:lnSpc>
            </a:pP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다항 데이터 생성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include_bias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x^0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데이터로 무조건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1 -&gt;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의미 없음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polynomial_order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3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poly_features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PolynomialFeatures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(degree=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polynomial_order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include_bias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=False)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train_poly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poly_features.fit_transform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test_poly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poly_features.fit_transform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print('&gt;&gt;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다항식 계수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poly_features.get_feature_names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</a:t>
            </a:r>
          </a:p>
          <a:p>
            <a:pPr algn="l">
              <a:lnSpc>
                <a:spcPct val="120000"/>
              </a:lnSpc>
            </a:pP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다항 회귀 모델 훈련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LinearRegression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lr.fit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train_poly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print(＇&gt;&gt;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lr.coef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print('&gt;&gt;Y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절편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lr.intercept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_)</a:t>
            </a:r>
          </a:p>
          <a:p>
            <a:pPr algn="l">
              <a:lnSpc>
                <a:spcPct val="120000"/>
              </a:lnSpc>
            </a:pP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예측 모델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X_new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np.linspace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(0, 10, 100).reshape(100, 1)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X_new_poly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poly_features.transform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X_new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y_new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lr.predict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X_new_poly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E63AD42-D0D6-414C-AEE1-D5FE54247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5177" y="1369254"/>
            <a:ext cx="4357640" cy="126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389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Linear Regression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/>
              <a:t>Underfitting  vs  Overfitting</a:t>
            </a:r>
            <a:endParaRPr lang="ko-KR" altLang="en-US" cap="none" dirty="0"/>
          </a:p>
        </p:txBody>
      </p:sp>
      <p:pic>
        <p:nvPicPr>
          <p:cNvPr id="2050" name="Picture 2" descr="Underfitting and Overfitting in Machine Learning">
            <a:extLst>
              <a:ext uri="{FF2B5EF4-FFF2-40B4-BE49-F238E27FC236}">
                <a16:creationId xmlns:a16="http://schemas.microsoft.com/office/drawing/2014/main" id="{DF0C8D52-F91F-4123-8B4C-00D0400DF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45" y="931710"/>
            <a:ext cx="11211463" cy="460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1905A5-FF88-4C49-B6AC-47AEE030E7B3}"/>
              </a:ext>
            </a:extLst>
          </p:cNvPr>
          <p:cNvSpPr txBox="1"/>
          <p:nvPr/>
        </p:nvSpPr>
        <p:spPr>
          <a:xfrm>
            <a:off x="485245" y="5637828"/>
            <a:ext cx="3762450" cy="730503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b="1" dirty="0">
                <a:solidFill>
                  <a:srgbClr val="0E0E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Underfitting</a:t>
            </a:r>
          </a:p>
          <a:p>
            <a:pPr algn="ctr">
              <a:lnSpc>
                <a:spcPct val="12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Train Score, Test Score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둘 다 낮음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100B87-0BDA-423A-A67D-27AA127714F6}"/>
              </a:ext>
            </a:extLst>
          </p:cNvPr>
          <p:cNvSpPr txBox="1"/>
          <p:nvPr/>
        </p:nvSpPr>
        <p:spPr>
          <a:xfrm>
            <a:off x="8485834" y="5634105"/>
            <a:ext cx="2883528" cy="730503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Overfitting</a:t>
            </a:r>
          </a:p>
          <a:p>
            <a:pPr algn="ctr">
              <a:lnSpc>
                <a:spcPct val="12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Train Score  &gt;&gt; Test Score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BE3AFD-F7D8-42FD-82B3-2247088BC693}"/>
              </a:ext>
            </a:extLst>
          </p:cNvPr>
          <p:cNvSpPr txBox="1"/>
          <p:nvPr/>
        </p:nvSpPr>
        <p:spPr>
          <a:xfrm>
            <a:off x="4784692" y="5634105"/>
            <a:ext cx="2883528" cy="730503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Good fit</a:t>
            </a:r>
          </a:p>
          <a:p>
            <a:pPr algn="ctr">
              <a:lnSpc>
                <a:spcPct val="12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Train Score  =  Test Score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51974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C1FFF07-6D9C-4224-ABC4-38619C0948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485C8-5646-456F-BB01-4EC953B132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8125" y="3664165"/>
            <a:ext cx="4618029" cy="699605"/>
          </a:xfrm>
        </p:spPr>
        <p:txBody>
          <a:bodyPr/>
          <a:lstStyle/>
          <a:p>
            <a:r>
              <a:rPr lang="en-US" altLang="ko-KR" cap="none" dirty="0"/>
              <a:t>Logistic Regression</a:t>
            </a:r>
            <a:endParaRPr lang="ko-KR" altLang="en-US" cap="none" dirty="0"/>
          </a:p>
        </p:txBody>
      </p:sp>
      <p:pic>
        <p:nvPicPr>
          <p:cNvPr id="8" name="Picture 2" descr="6 Programming Jokes Of The Week | Developers, Designers &amp; Freelancers -  FreelancingGig">
            <a:extLst>
              <a:ext uri="{FF2B5EF4-FFF2-40B4-BE49-F238E27FC236}">
                <a16:creationId xmlns:a16="http://schemas.microsoft.com/office/drawing/2014/main" id="{2D100F63-9E3D-45F3-A6FD-1426BF56C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153" y="1007964"/>
            <a:ext cx="5013935" cy="484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861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Logistic Regression</a:t>
            </a:r>
            <a:endParaRPr lang="ko-KR" altLang="en-US" cap="none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/>
              <a:t>Logistic Regression  vs  Linear Regression </a:t>
            </a:r>
            <a:endParaRPr lang="ko-KR" altLang="en-US" dirty="0"/>
          </a:p>
        </p:txBody>
      </p:sp>
      <p:pic>
        <p:nvPicPr>
          <p:cNvPr id="2050" name="Picture 2" descr="ML] 6편 - Linear tasks : Logistic Regression">
            <a:extLst>
              <a:ext uri="{FF2B5EF4-FFF2-40B4-BE49-F238E27FC236}">
                <a16:creationId xmlns:a16="http://schemas.microsoft.com/office/drawing/2014/main" id="{701C0109-3F99-4A9A-80B5-56CED6BB1B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09"/>
          <a:stretch/>
        </p:blipFill>
        <p:spPr bwMode="auto">
          <a:xfrm>
            <a:off x="1788484" y="1113010"/>
            <a:ext cx="346653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ogistic regression and linear regression. | Download Scientific Diagram">
            <a:extLst>
              <a:ext uri="{FF2B5EF4-FFF2-40B4-BE49-F238E27FC236}">
                <a16:creationId xmlns:a16="http://schemas.microsoft.com/office/drawing/2014/main" id="{EB40B303-B400-4197-977B-A728949881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11" b="9805"/>
          <a:stretch/>
        </p:blipFill>
        <p:spPr bwMode="auto">
          <a:xfrm flipH="1">
            <a:off x="7187433" y="4225089"/>
            <a:ext cx="2956692" cy="223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L] 6편 - Linear tasks : Logistic Regression">
            <a:extLst>
              <a:ext uri="{FF2B5EF4-FFF2-40B4-BE49-F238E27FC236}">
                <a16:creationId xmlns:a16="http://schemas.microsoft.com/office/drawing/2014/main" id="{11BEF126-3F01-4D98-AE7E-F2549BA354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99"/>
          <a:stretch/>
        </p:blipFill>
        <p:spPr bwMode="auto">
          <a:xfrm>
            <a:off x="6936982" y="1113010"/>
            <a:ext cx="3207143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Logistic regression and linear regression. | Download Scientific Diagram">
            <a:extLst>
              <a:ext uri="{FF2B5EF4-FFF2-40B4-BE49-F238E27FC236}">
                <a16:creationId xmlns:a16="http://schemas.microsoft.com/office/drawing/2014/main" id="{95AC7C55-461D-4200-A9C5-7DE04BF610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11" b="9805"/>
          <a:stretch/>
        </p:blipFill>
        <p:spPr bwMode="auto">
          <a:xfrm>
            <a:off x="1839276" y="4227114"/>
            <a:ext cx="2956693" cy="223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647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Logistic Regression</a:t>
            </a:r>
            <a:endParaRPr lang="ko-KR" altLang="en-US" cap="none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Logistic</a:t>
            </a:r>
            <a:r>
              <a:rPr lang="ko-KR" altLang="en-US" dirty="0"/>
              <a:t> </a:t>
            </a:r>
            <a:r>
              <a:rPr lang="en-US" altLang="ko-KR" cap="none" dirty="0"/>
              <a:t>Regression</a:t>
            </a:r>
            <a:endParaRPr lang="ko-KR" altLang="en-US" dirty="0"/>
          </a:p>
        </p:txBody>
      </p:sp>
      <p:pic>
        <p:nvPicPr>
          <p:cNvPr id="3074" name="Picture 2" descr="Machine learning (7) Logistic Regression(2) - Sigmoid function">
            <a:extLst>
              <a:ext uri="{FF2B5EF4-FFF2-40B4-BE49-F238E27FC236}">
                <a16:creationId xmlns:a16="http://schemas.microsoft.com/office/drawing/2014/main" id="{20B59575-CB84-43DE-98F4-510E53BB7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882" y="2745055"/>
            <a:ext cx="5394025" cy="359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071BC8-C779-4014-B862-4C16388BCEF0}"/>
              </a:ext>
            </a:extLst>
          </p:cNvPr>
          <p:cNvSpPr txBox="1"/>
          <p:nvPr/>
        </p:nvSpPr>
        <p:spPr>
          <a:xfrm>
            <a:off x="452671" y="963694"/>
            <a:ext cx="10873214" cy="1317111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범주형 데이터와 한 개 이상의 독립 변수들의 관계를 로지스틱 함수를 이용하여 확률적 분류를 하는 기법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로지스틱 함수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결정 함수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독립 변수 간의 선형 회귀를 이용하여 이항 분류할 수 있는 모델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시그모이드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함수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(Sigmoid function) 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로지스틱 회귀 모델에 주로 사용되는 결정 함수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결과값은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 ~ 1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F878C3C-3ECD-4819-919C-8D854EAC6D66}"/>
              </a:ext>
            </a:extLst>
          </p:cNvPr>
          <p:cNvGrpSpPr/>
          <p:nvPr/>
        </p:nvGrpSpPr>
        <p:grpSpPr>
          <a:xfrm>
            <a:off x="692425" y="2615098"/>
            <a:ext cx="3591396" cy="1659225"/>
            <a:chOff x="768154" y="2582951"/>
            <a:chExt cx="3591396" cy="165922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F3851BFA-A0B9-4B80-BFBB-DCA3C95739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154" y="2582951"/>
              <a:ext cx="3591396" cy="1659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427C41-2C55-45D4-B327-45300785BA15}"/>
                </a:ext>
              </a:extLst>
            </p:cNvPr>
            <p:cNvSpPr txBox="1"/>
            <p:nvPr/>
          </p:nvSpPr>
          <p:spPr>
            <a:xfrm flipH="1">
              <a:off x="1025942" y="2608819"/>
              <a:ext cx="183076" cy="29152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no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ko-KR" sz="16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Z</a:t>
              </a:r>
              <a:endParaRPr lang="ko-KR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57A691C-8714-49CF-8EAB-08C6BA2E660A}"/>
              </a:ext>
            </a:extLst>
          </p:cNvPr>
          <p:cNvGrpSpPr/>
          <p:nvPr/>
        </p:nvGrpSpPr>
        <p:grpSpPr>
          <a:xfrm>
            <a:off x="954976" y="4547265"/>
            <a:ext cx="3347566" cy="1685067"/>
            <a:chOff x="1011984" y="4652297"/>
            <a:chExt cx="3347566" cy="1685067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836284D-3E01-4B3E-A325-F8D92A1FCE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984" y="4652297"/>
              <a:ext cx="3347566" cy="16850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FBD781-FBBC-4FA1-956D-EFB60F1BB66E}"/>
                </a:ext>
              </a:extLst>
            </p:cNvPr>
            <p:cNvSpPr txBox="1"/>
            <p:nvPr/>
          </p:nvSpPr>
          <p:spPr>
            <a:xfrm flipH="1">
              <a:off x="1030705" y="4776856"/>
              <a:ext cx="183076" cy="29152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no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ko-KR" sz="16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Z</a:t>
              </a:r>
              <a:endParaRPr lang="ko-KR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CDB0019-AB57-4551-9A93-BF4585C6D4D4}"/>
              </a:ext>
            </a:extLst>
          </p:cNvPr>
          <p:cNvSpPr txBox="1"/>
          <p:nvPr/>
        </p:nvSpPr>
        <p:spPr>
          <a:xfrm flipH="1">
            <a:off x="8247448" y="6045840"/>
            <a:ext cx="183076" cy="29152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600" b="1" dirty="0">
                <a:solidFill>
                  <a:srgbClr val="FF000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Z</a:t>
            </a:r>
            <a:endParaRPr lang="ko-KR" altLang="en-US" sz="1600" b="1" dirty="0">
              <a:solidFill>
                <a:srgbClr val="FF0000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16E20DB-0D9F-47C7-8E75-8E195A0BCA8A}"/>
              </a:ext>
            </a:extLst>
          </p:cNvPr>
          <p:cNvSpPr/>
          <p:nvPr/>
        </p:nvSpPr>
        <p:spPr>
          <a:xfrm>
            <a:off x="6133721" y="3173457"/>
            <a:ext cx="1543617" cy="764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CCC569-FF73-446C-B3F0-720C2B381C9B}"/>
              </a:ext>
            </a:extLst>
          </p:cNvPr>
          <p:cNvSpPr txBox="1"/>
          <p:nvPr/>
        </p:nvSpPr>
        <p:spPr>
          <a:xfrm rot="16200000" flipH="1">
            <a:off x="4836590" y="4128561"/>
            <a:ext cx="955423" cy="29152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ko-KR" altLang="en-US" sz="1600" b="1">
                <a:solidFill>
                  <a:srgbClr val="FF000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예측확률</a:t>
            </a:r>
            <a:endParaRPr lang="ko-KR" altLang="en-US" sz="1600" b="1" dirty="0">
              <a:solidFill>
                <a:srgbClr val="FF0000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8710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Logistic Regression</a:t>
            </a:r>
            <a:endParaRPr lang="ko-KR" altLang="en-US" cap="none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Binomial Dataset</a:t>
            </a:r>
            <a:endParaRPr lang="ko-KR" altLang="en-US" dirty="0"/>
          </a:p>
        </p:txBody>
      </p:sp>
      <p:pic>
        <p:nvPicPr>
          <p:cNvPr id="2058" name="Picture 10" descr="로지스틱 회귀(Logistic Regression)에서 사용 할 타이타닉 입력 데이터(Input data) 10개">
            <a:extLst>
              <a:ext uri="{FF2B5EF4-FFF2-40B4-BE49-F238E27FC236}">
                <a16:creationId xmlns:a16="http://schemas.microsoft.com/office/drawing/2014/main" id="{8269BE35-9D00-4BDD-9B1C-7F8E2E1B4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28" y="1753446"/>
            <a:ext cx="9393724" cy="31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BAF15F-955E-4B6B-B464-DC2336D863F2}"/>
              </a:ext>
            </a:extLst>
          </p:cNvPr>
          <p:cNvSpPr txBox="1"/>
          <p:nvPr/>
        </p:nvSpPr>
        <p:spPr>
          <a:xfrm>
            <a:off x="452671" y="863486"/>
            <a:ext cx="10873214" cy="765518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타이타닉 탑승자 정보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타겟 데이터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생존 여부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훈련 데이터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 등급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나이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가족 여부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성별을 숫자로 변환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불필요한 이름 정보 제거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4DF50B-5CCE-47E2-9BDD-1DEC46735FB3}"/>
              </a:ext>
            </a:extLst>
          </p:cNvPr>
          <p:cNvSpPr txBox="1"/>
          <p:nvPr/>
        </p:nvSpPr>
        <p:spPr>
          <a:xfrm>
            <a:off x="876761" y="5121417"/>
            <a:ext cx="10348111" cy="1252162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pd.read_csv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('https://web.stanford.edu/class/archive/cs/cs109/cs109.1166/stuff/titanic.csv’)</a:t>
            </a:r>
          </a:p>
          <a:p>
            <a:pPr algn="l">
              <a:lnSpc>
                <a:spcPct val="13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data['Sex'] = data['Sex'].map({'male':0, 'female':1})   		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데이터를 숫자로 변환</a:t>
            </a:r>
          </a:p>
          <a:p>
            <a:pPr algn="l">
              <a:lnSpc>
                <a:spcPct val="13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target = data['Survived']                              	 	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타겟 데이터 세트</a:t>
            </a:r>
          </a:p>
          <a:p>
            <a:pPr algn="l">
              <a:lnSpc>
                <a:spcPct val="13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data.drop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(labels=['Name', 'Survived'], axis=1,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inplace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=True)  	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필요없는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제거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생존여부</a:t>
            </a:r>
          </a:p>
          <a:p>
            <a:pPr algn="l">
              <a:lnSpc>
                <a:spcPct val="120000"/>
              </a:lnSpc>
            </a:pP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70630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Logistic Regression</a:t>
            </a:r>
            <a:endParaRPr lang="ko-KR" altLang="en-US" cap="none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Binomial Logistic Regression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8C6D79-A6CC-4BD6-A7EC-2CB358F18972}"/>
              </a:ext>
            </a:extLst>
          </p:cNvPr>
          <p:cNvSpPr txBox="1"/>
          <p:nvPr/>
        </p:nvSpPr>
        <p:spPr>
          <a:xfrm>
            <a:off x="344030" y="1086354"/>
            <a:ext cx="6275025" cy="5377759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로지스틱 회귀 알고리즘 훈련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훈련 반복 횟수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LogisticRegression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max_iter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=1000, solver='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lbfgs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',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multi_class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='auto')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lr.fit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train_target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회귀 함수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변수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data.columns.values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결정계수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lr.coef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_[0])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예측 결과 출력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세트 데이터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test_input.iloc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[0:5, 0:3])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(‘&gt;&gt;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세트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z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lr.decision_function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[0:5]))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세트 예측 확률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lr.predict_proba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[0:5]))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세트 예측 결과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lr.predict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[0:5]))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생존 테스트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등석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남자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25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혼자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혼자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50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달러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[2, 0, 25, 0, 0, 50]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new_pred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lr.predict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([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('[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사망 확률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생존 확률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=', format(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lr.predict_proba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([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])))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new_pred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[0]==0):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사망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ㅜㅜ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\n')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else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print('&gt;&gt;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^^\n')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BA8BA18-5D55-4CDA-9D08-6E9C558AE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675" y="566465"/>
            <a:ext cx="5153025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99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E05162-A0C3-47BF-8E27-32FCF63C86D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 </a:t>
            </a:r>
            <a:r>
              <a:rPr lang="en-US" altLang="ko-KR" sz="2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2600" i="0" dirty="0">
                <a:solidFill>
                  <a:srgbClr val="2021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Artificial intelligence)</a:t>
            </a:r>
            <a:endParaRPr lang="ko-KR" altLang="en-US" sz="2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680A753-1069-4598-8EDD-C73BE2D79A3E}"/>
              </a:ext>
            </a:extLst>
          </p:cNvPr>
          <p:cNvSpPr/>
          <p:nvPr/>
        </p:nvSpPr>
        <p:spPr>
          <a:xfrm>
            <a:off x="241300" y="783888"/>
            <a:ext cx="11711517" cy="697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인간의 학습능력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추론능력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지각능력을 인공적으로 구현하려는 컴퓨터과학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기계가 경험을 통해 학습하고 새로운 입력에 따라 기존 지식을 조정하며 사람과 같은 방식으로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과제를 수행하는 기술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044B762-740E-4005-AE3A-13A2C3353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13" y="1643606"/>
            <a:ext cx="10846974" cy="473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55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Logistic Regression</a:t>
            </a:r>
            <a:endParaRPr lang="ko-KR" altLang="en-US" cap="none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Multinomial Dataset</a:t>
            </a:r>
            <a:endParaRPr lang="ko-KR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BBC1129-29AB-4E7F-91C5-57DDFE5BF2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6" b="5743"/>
          <a:stretch/>
        </p:blipFill>
        <p:spPr bwMode="auto">
          <a:xfrm>
            <a:off x="985021" y="938828"/>
            <a:ext cx="9430430" cy="572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737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Logistic Regression</a:t>
            </a:r>
            <a:endParaRPr lang="ko-KR" altLang="en-US" cap="none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Multinomial Dataset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96030E-1B1E-4882-BD12-EE9E2FE6F5EC}"/>
              </a:ext>
            </a:extLst>
          </p:cNvPr>
          <p:cNvSpPr txBox="1"/>
          <p:nvPr/>
        </p:nvSpPr>
        <p:spPr>
          <a:xfrm>
            <a:off x="271602" y="927858"/>
            <a:ext cx="7152239" cy="5724572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from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sklearn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import datasets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불러오기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붓꽃 분류 예제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 =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datasets.load_iris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input_data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data[＇data＇]       		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데이터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꽃의 특징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target_data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data[＇target＇]    		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타겟 데이터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꽃 종류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(0 ~ 2)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feature_names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data[＇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feature_names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＇]   	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꽃 특징들의 명칭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flowers = data[＇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target_names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＇]          	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꽃 종류를 이름으로 나타낸 것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iris_df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pd.DataFrame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input_data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columns=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feature_names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iris_df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['species']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target_data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훈련 데이터 중에서 랜덤으로 테스트 세트 추출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train_test_split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input_data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target_data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                           stratify=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target_data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                          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test_size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=0.2,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random_state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=5)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정규화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scaler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StandardScaler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  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(xi - mean) / </a:t>
            </a:r>
            <a:r>
              <a:rPr lang="en-US" altLang="ko-KR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std.dev</a:t>
            </a:r>
            <a:endParaRPr lang="en-US" altLang="ko-KR" sz="140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scaler.fit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train_scaled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scaler.transform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test_scaled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scaler.transform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8C10E44-D35B-4DD7-A0AC-3ADE821B8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841" y="1516137"/>
            <a:ext cx="4673831" cy="454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441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Logistic Regression</a:t>
            </a:r>
            <a:endParaRPr lang="ko-KR" altLang="en-US" cap="none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Softmax</a:t>
            </a:r>
            <a:r>
              <a:rPr lang="en-US" altLang="ko-KR" dirty="0"/>
              <a:t> Function</a:t>
            </a:r>
            <a:endParaRPr lang="ko-KR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54422E3-6F6E-4A30-978D-4E56EACE84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0" b="9508"/>
          <a:stretch/>
        </p:blipFill>
        <p:spPr bwMode="auto">
          <a:xfrm>
            <a:off x="1553034" y="3142214"/>
            <a:ext cx="8618970" cy="274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517A9A0-3B81-4E5E-8F09-9092A866B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610" y="1304478"/>
            <a:ext cx="8867775" cy="9620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99890A1-101F-405C-BA47-82E4613FE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736" y="1224754"/>
            <a:ext cx="203835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714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Logistic Regression</a:t>
            </a:r>
            <a:endParaRPr lang="ko-KR" altLang="en-US" cap="none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Multinomial Logistic Regression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8C6D79-A6CC-4BD6-A7EC-2CB358F18972}"/>
              </a:ext>
            </a:extLst>
          </p:cNvPr>
          <p:cNvSpPr txBox="1"/>
          <p:nvPr/>
        </p:nvSpPr>
        <p:spPr>
          <a:xfrm>
            <a:off x="241300" y="1038428"/>
            <a:ext cx="6690513" cy="5507227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로지스틱 회귀 알고리즘 훈련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훈련 반복 횟수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LogisticRegression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max_iter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=1000, solver='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lbfgs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',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multi_class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='auto')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lr.fit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train_scaled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train_target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회귀 함수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('\n&gt;&gt;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결정계수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=\n',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lr.coef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('\n&gt;&gt;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절편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lr.intercept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예측 결과 출력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('\n&gt;&gt;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세트 데이터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\n',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test_scaled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[0:5])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decision =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lr.decision_function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test_scaled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[:5])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('\n&gt;&gt;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세트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z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\n', decision)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proba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softmax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(decision, axis=1)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('\n&gt;&gt;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세트 예측 확률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\n',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proba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('\n&gt;&gt;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세트 예측 결과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lr.predict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test_scaled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[:5]))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분류 테스트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꽃받침 길이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(6cm),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꽃받침 폭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(4cm),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꽃잎 길이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(2cm),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꽃잎 폭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(1cm)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[[6, 4, 2, 1]]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new_scaled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scaler.transform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('\n&gt;&gt;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분류 테스트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=',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[0])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분류 예측 결과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=', flowers[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lr.predict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new_scaled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)[0]])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580C349-81EF-4494-9E59-65CEC9D41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6027" y="196943"/>
            <a:ext cx="2939796" cy="646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783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Logistic Regression</a:t>
            </a:r>
            <a:endParaRPr lang="ko-KR" altLang="en-US" cap="none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Evaluation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4495FA-D8E0-4241-ACB8-71DF98FED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737" y="1581915"/>
            <a:ext cx="4166590" cy="197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9CB7BB-A0C5-490D-98A6-2686A1D7D6DF}"/>
              </a:ext>
            </a:extLst>
          </p:cNvPr>
          <p:cNvSpPr txBox="1"/>
          <p:nvPr/>
        </p:nvSpPr>
        <p:spPr>
          <a:xfrm>
            <a:off x="241300" y="1310610"/>
            <a:ext cx="8712264" cy="3332049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정확도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(accuracy)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샘플 중 맞게 예측한 샘플 수의 비율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정밀도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(precision)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양성 클래스로 예측된 샘플 중 실제로 양성일 비율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민감도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(sensitivity),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재현율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(recall)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실제 양성 클래스 중에 양성으로 예측된 비율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4BDE1B-EDDA-4017-9901-B1595BB25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250" y="1647182"/>
            <a:ext cx="2857500" cy="7429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3D2626E-088E-4311-8D14-902A1B4F4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249" y="3224788"/>
            <a:ext cx="1952625" cy="6667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F00130-92D9-470E-8886-E55CAD63C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2249" y="4717087"/>
            <a:ext cx="181927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183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17E3210-C70C-4F8C-A257-031D487795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752D7A8-34EA-4815-B4AA-BD058306C2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Time series Analysis</a:t>
            </a:r>
          </a:p>
          <a:p>
            <a:endParaRPr lang="ko-KR" altLang="en-US" dirty="0"/>
          </a:p>
        </p:txBody>
      </p:sp>
      <p:pic>
        <p:nvPicPr>
          <p:cNvPr id="9" name="Picture 2" descr="It ain't much but it's honest work : ProgrammerHumor">
            <a:extLst>
              <a:ext uri="{FF2B5EF4-FFF2-40B4-BE49-F238E27FC236}">
                <a16:creationId xmlns:a16="http://schemas.microsoft.com/office/drawing/2014/main" id="{E20E2245-0AA3-4CA3-97F9-4B6651B5D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73" y="1105469"/>
            <a:ext cx="5751455" cy="464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5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Time series Analysis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Time Series Analysis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097632-B671-425E-9DA2-4AC1548EB3DE}"/>
              </a:ext>
            </a:extLst>
          </p:cNvPr>
          <p:cNvSpPr txBox="1"/>
          <p:nvPr/>
        </p:nvSpPr>
        <p:spPr>
          <a:xfrm>
            <a:off x="452671" y="1054229"/>
            <a:ext cx="10873214" cy="163229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시계열 데이터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시간의 변화에 따른 값이 변화량으로 구성된 데이터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프로세스의 시간에 따른 변화 추이를 표현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시차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(Time lag)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시계열 데이터의 관측 주기로 일정한 시간적 간격을 가진다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시계열 분석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시계열 데이터의 과거 데이터의 패턴을 분석하여 수학적 모델로 만들어 미래 데이터를 예측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 기법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자기 회귀 모형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 평균 분석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지수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평활법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스펙트럼 분석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조건부 이분산성 모형 등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7CA9E6-E071-4410-8170-EA73491A062A}"/>
              </a:ext>
            </a:extLst>
          </p:cNvPr>
          <p:cNvSpPr txBox="1"/>
          <p:nvPr/>
        </p:nvSpPr>
        <p:spPr>
          <a:xfrm flipH="1">
            <a:off x="4457194" y="6196362"/>
            <a:ext cx="3277612" cy="29152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dirty="0">
                <a:solidFill>
                  <a:srgbClr val="0E0EFF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샘플 데이터 </a:t>
            </a:r>
            <a:r>
              <a:rPr lang="en-US" altLang="ko-KR" sz="1400" b="1" dirty="0">
                <a:solidFill>
                  <a:srgbClr val="0E0EFF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1400" b="1" dirty="0">
                <a:solidFill>
                  <a:srgbClr val="0E0EFF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항공기 탑승객 </a:t>
            </a:r>
            <a:r>
              <a:rPr lang="en-US" altLang="ko-KR" sz="1400" b="1" dirty="0">
                <a:solidFill>
                  <a:srgbClr val="0E0EFF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(1949 ~ 1960)</a:t>
            </a:r>
            <a:endParaRPr lang="ko-KR" altLang="en-US" sz="1400" b="1" dirty="0">
              <a:solidFill>
                <a:srgbClr val="0E0EFF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548374-5C9A-4D59-8FF8-475F9E96F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247" y="2882820"/>
            <a:ext cx="7195540" cy="311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1474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Time series Analysis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Time Series Components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37F0639-B4F2-4216-9CA4-1865689BDC95}"/>
              </a:ext>
            </a:extLst>
          </p:cNvPr>
          <p:cNvGrpSpPr/>
          <p:nvPr/>
        </p:nvGrpSpPr>
        <p:grpSpPr>
          <a:xfrm>
            <a:off x="582820" y="1160733"/>
            <a:ext cx="10866393" cy="5197309"/>
            <a:chOff x="1038225" y="1802673"/>
            <a:chExt cx="9982200" cy="476452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DF0D6AB-9CD8-4933-BE30-D7C3B83727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4262"/>
            <a:stretch/>
          </p:blipFill>
          <p:spPr>
            <a:xfrm>
              <a:off x="1038225" y="1907177"/>
              <a:ext cx="9982200" cy="4660022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0DC4C80-81AC-4037-95C1-73C0018DAC35}"/>
                </a:ext>
              </a:extLst>
            </p:cNvPr>
            <p:cNvSpPr/>
            <p:nvPr/>
          </p:nvSpPr>
          <p:spPr>
            <a:xfrm>
              <a:off x="1341120" y="1802673"/>
              <a:ext cx="6069874" cy="3204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94865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Time series Analysis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Time Series Components</a:t>
            </a:r>
            <a:endParaRPr lang="ko-KR" alt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82E9DE87-3BB6-41F2-B929-0C1AECEFA1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4" b="7078"/>
          <a:stretch/>
        </p:blipFill>
        <p:spPr bwMode="auto">
          <a:xfrm>
            <a:off x="1725956" y="1090585"/>
            <a:ext cx="8402112" cy="544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5055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Time series Analysis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Stationary Process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3E1E14-4053-4D65-A8A6-5473445F9DE6}"/>
              </a:ext>
            </a:extLst>
          </p:cNvPr>
          <p:cNvSpPr txBox="1"/>
          <p:nvPr/>
        </p:nvSpPr>
        <p:spPr>
          <a:xfrm>
            <a:off x="442591" y="933332"/>
            <a:ext cx="11500146" cy="1996789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확률과정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(Stochastic Process) 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시간의 진행에 따라 확률 법칙에 의해 데이터가 결정되는 구조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시계열 데이터는 시간에 따라 특정한 확률과정에 의해 실현된 값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정상성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(Stationary Process)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시간에 따른 뚜렷한 추세가 없이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평균 일정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확률적인 성질만 유지되는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분산 일정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시계열 데이터 예측을 위해서는 데이터의 확률 과정의 유지되는 정상성이 있어야 확률적 예측이 가능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비정상성 데이터의 경우 차분을 통해 정상성 데이터로 변환 후 분석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303F839-0FB2-4892-941F-BE5A05168C3E}"/>
              </a:ext>
            </a:extLst>
          </p:cNvPr>
          <p:cNvGrpSpPr/>
          <p:nvPr/>
        </p:nvGrpSpPr>
        <p:grpSpPr>
          <a:xfrm>
            <a:off x="8772996" y="3429001"/>
            <a:ext cx="3033005" cy="2596364"/>
            <a:chOff x="8111811" y="3429000"/>
            <a:chExt cx="3033005" cy="2596364"/>
          </a:xfrm>
        </p:grpSpPr>
        <p:pic>
          <p:nvPicPr>
            <p:cNvPr id="8" name="Picture 2" descr="Data Anaysis] 데이터 분석 - 시계열 분석 (Time-series Analysis) : 네이버 블로그">
              <a:extLst>
                <a:ext uri="{FF2B5EF4-FFF2-40B4-BE49-F238E27FC236}">
                  <a16:creationId xmlns:a16="http://schemas.microsoft.com/office/drawing/2014/main" id="{AA1DB0C5-E77D-484A-BC68-B8B43A9AFB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641" r="52188"/>
            <a:stretch/>
          </p:blipFill>
          <p:spPr bwMode="auto">
            <a:xfrm>
              <a:off x="8111811" y="3429000"/>
              <a:ext cx="3033005" cy="2596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Data Anaysis] 데이터 분석 - 시계열 분석 (Time-series Analysis) : 네이버 블로그">
              <a:extLst>
                <a:ext uri="{FF2B5EF4-FFF2-40B4-BE49-F238E27FC236}">
                  <a16:creationId xmlns:a16="http://schemas.microsoft.com/office/drawing/2014/main" id="{C9068ED8-673C-4484-A4FB-3DAA53CEBA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821" t="22818" r="55328" b="53928"/>
            <a:stretch/>
          </p:blipFill>
          <p:spPr bwMode="auto">
            <a:xfrm>
              <a:off x="10588028" y="3630439"/>
              <a:ext cx="371192" cy="724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8EF9ED2-6B04-4455-BC6C-0973802BFA4F}"/>
              </a:ext>
            </a:extLst>
          </p:cNvPr>
          <p:cNvGrpSpPr/>
          <p:nvPr/>
        </p:nvGrpSpPr>
        <p:grpSpPr>
          <a:xfrm>
            <a:off x="579327" y="3428999"/>
            <a:ext cx="3033005" cy="2596364"/>
            <a:chOff x="859985" y="3429000"/>
            <a:chExt cx="3033005" cy="2596364"/>
          </a:xfrm>
        </p:grpSpPr>
        <p:pic>
          <p:nvPicPr>
            <p:cNvPr id="2050" name="Picture 2" descr="Data Anaysis] 데이터 분석 - 시계열 분석 (Time-series Analysis) : 네이버 블로그">
              <a:extLst>
                <a:ext uri="{FF2B5EF4-FFF2-40B4-BE49-F238E27FC236}">
                  <a16:creationId xmlns:a16="http://schemas.microsoft.com/office/drawing/2014/main" id="{7603E137-7015-4ACE-984F-102A75B263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641" r="52188"/>
            <a:stretch/>
          </p:blipFill>
          <p:spPr bwMode="auto">
            <a:xfrm>
              <a:off x="859985" y="3429000"/>
              <a:ext cx="3033005" cy="2596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825FD5E-3D58-4DFE-BB12-3948071FDBE3}"/>
                </a:ext>
              </a:extLst>
            </p:cNvPr>
            <p:cNvSpPr/>
            <p:nvPr/>
          </p:nvSpPr>
          <p:spPr>
            <a:xfrm>
              <a:off x="3345655" y="3630439"/>
              <a:ext cx="339105" cy="5884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1" name="Picture 2" descr="Data Anaysis] 데이터 분석 - 시계열 분석 (Time-series Analysis) : 네이버 블로그">
            <a:extLst>
              <a:ext uri="{FF2B5EF4-FFF2-40B4-BE49-F238E27FC236}">
                <a16:creationId xmlns:a16="http://schemas.microsoft.com/office/drawing/2014/main" id="{E23770B8-06D4-4EE4-8530-5011062206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6" t="16641"/>
          <a:stretch/>
        </p:blipFill>
        <p:spPr bwMode="auto">
          <a:xfrm>
            <a:off x="4588550" y="3428999"/>
            <a:ext cx="3208228" cy="259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50A8DF-D8DF-48E1-855E-2AB96F4D6EE4}"/>
              </a:ext>
            </a:extLst>
          </p:cNvPr>
          <p:cNvSpPr txBox="1"/>
          <p:nvPr/>
        </p:nvSpPr>
        <p:spPr>
          <a:xfrm flipH="1">
            <a:off x="5884494" y="6080422"/>
            <a:ext cx="1340172" cy="29152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dirty="0">
                <a:solidFill>
                  <a:srgbClr val="0E0EFF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정상성 데이터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521A93-2C70-48E2-92CB-7D23FC1CABE1}"/>
              </a:ext>
            </a:extLst>
          </p:cNvPr>
          <p:cNvSpPr txBox="1"/>
          <p:nvPr/>
        </p:nvSpPr>
        <p:spPr>
          <a:xfrm flipH="1">
            <a:off x="1647472" y="6087601"/>
            <a:ext cx="1340172" cy="29152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dirty="0">
                <a:solidFill>
                  <a:srgbClr val="0E0EFF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비정상성 데이터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3AF12D-1CC5-4167-A7C1-D78A6BBB9702}"/>
              </a:ext>
            </a:extLst>
          </p:cNvPr>
          <p:cNvSpPr txBox="1"/>
          <p:nvPr/>
        </p:nvSpPr>
        <p:spPr>
          <a:xfrm flipH="1">
            <a:off x="9909041" y="6080422"/>
            <a:ext cx="1340172" cy="29152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dirty="0">
                <a:solidFill>
                  <a:srgbClr val="0E0EFF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예측 데이터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301EAE26-A61F-4A03-80B8-B137C63E3DFA}"/>
              </a:ext>
            </a:extLst>
          </p:cNvPr>
          <p:cNvSpPr/>
          <p:nvPr/>
        </p:nvSpPr>
        <p:spPr>
          <a:xfrm>
            <a:off x="3612332" y="3775585"/>
            <a:ext cx="858522" cy="1403287"/>
          </a:xfrm>
          <a:prstGeom prst="rightArrow">
            <a:avLst>
              <a:gd name="adj1" fmla="val 64480"/>
              <a:gd name="adj2" fmla="val 50000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FC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93CAB07C-9E6D-4482-B5CA-861A811E5BE6}"/>
              </a:ext>
            </a:extLst>
          </p:cNvPr>
          <p:cNvSpPr/>
          <p:nvPr/>
        </p:nvSpPr>
        <p:spPr>
          <a:xfrm>
            <a:off x="7796778" y="3775585"/>
            <a:ext cx="858522" cy="1403287"/>
          </a:xfrm>
          <a:prstGeom prst="rightArrow">
            <a:avLst>
              <a:gd name="adj1" fmla="val 64480"/>
              <a:gd name="adj2" fmla="val 50000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FC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11279D-5A43-4B60-A76E-DF5210EFED18}"/>
              </a:ext>
            </a:extLst>
          </p:cNvPr>
          <p:cNvSpPr txBox="1"/>
          <p:nvPr/>
        </p:nvSpPr>
        <p:spPr>
          <a:xfrm flipH="1">
            <a:off x="3654641" y="4331466"/>
            <a:ext cx="445799" cy="2915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dirty="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차분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EB2DF6-43C8-46FB-983F-87D0A1559DC8}"/>
              </a:ext>
            </a:extLst>
          </p:cNvPr>
          <p:cNvSpPr txBox="1"/>
          <p:nvPr/>
        </p:nvSpPr>
        <p:spPr>
          <a:xfrm flipH="1">
            <a:off x="7839026" y="4331466"/>
            <a:ext cx="445799" cy="2915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dirty="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모델 적용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113F204-CF1E-4F40-9F9B-A0F0092D7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892" y="2587928"/>
            <a:ext cx="1711104" cy="51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41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E05162-A0C3-47BF-8E27-32FCF63C86D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VS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vs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딥러닝</a:t>
            </a:r>
          </a:p>
        </p:txBody>
      </p:sp>
      <p:pic>
        <p:nvPicPr>
          <p:cNvPr id="2050" name="Picture 2" descr="21-1">
            <a:extLst>
              <a:ext uri="{FF2B5EF4-FFF2-40B4-BE49-F238E27FC236}">
                <a16:creationId xmlns:a16="http://schemas.microsoft.com/office/drawing/2014/main" id="{FAD8F5E1-18CB-4691-A72E-638DE2921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00" y="889974"/>
            <a:ext cx="10886556" cy="581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2986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Time series Analysis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</a:t>
            </a:r>
            <a:r>
              <a:rPr lang="ko-KR" altLang="en-US" dirty="0"/>
              <a:t> </a:t>
            </a:r>
            <a:r>
              <a:rPr lang="en-US" altLang="ko-KR" dirty="0"/>
              <a:t>Processing for Stationary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AE8F8F-B882-490F-B7CD-698BE5A2CB93}"/>
              </a:ext>
            </a:extLst>
          </p:cNvPr>
          <p:cNvSpPr txBox="1"/>
          <p:nvPr/>
        </p:nvSpPr>
        <p:spPr>
          <a:xfrm>
            <a:off x="345927" y="905879"/>
            <a:ext cx="11500146" cy="103127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(Log transformation)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데이터의 분산이 시간에 따라 변동하는 경우 데이터 스케일을 로그 변환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분산이 일정해짐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차분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(differencing)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데이터의 추세 성분을 제거하여 정상성 데이터로 변환하는 과정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평균이 일정해짐</a:t>
            </a:r>
            <a:endParaRPr lang="en-US" altLang="ko-KR" sz="16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7943CEFD-4B06-4C6F-B8A1-CB21CD7F2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139" y="1937148"/>
            <a:ext cx="7040519" cy="463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B1EC30F-69F5-4272-9D7B-23F2567B876A}"/>
              </a:ext>
            </a:extLst>
          </p:cNvPr>
          <p:cNvGrpSpPr/>
          <p:nvPr/>
        </p:nvGrpSpPr>
        <p:grpSpPr>
          <a:xfrm>
            <a:off x="596759" y="1937149"/>
            <a:ext cx="4169282" cy="4383295"/>
            <a:chOff x="550399" y="2080818"/>
            <a:chExt cx="4169282" cy="438329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827250B-E994-46B1-BF66-87C27E6421C0}"/>
                </a:ext>
              </a:extLst>
            </p:cNvPr>
            <p:cNvSpPr/>
            <p:nvPr/>
          </p:nvSpPr>
          <p:spPr>
            <a:xfrm>
              <a:off x="562278" y="2080818"/>
              <a:ext cx="4157403" cy="438329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32A91F2-EFF6-462C-BAF5-81C98076E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5749" y="5048815"/>
              <a:ext cx="3554221" cy="1180881"/>
            </a:xfrm>
            <a:prstGeom prst="rect">
              <a:avLst/>
            </a:prstGeom>
            <a:noFill/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1D65208-5A60-4B54-8320-5AC095E3D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3613" y="3837338"/>
              <a:ext cx="1622304" cy="489137"/>
            </a:xfrm>
            <a:prstGeom prst="rect">
              <a:avLst/>
            </a:prstGeom>
            <a:noFill/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E3F645C-823F-41CF-9DB5-7A0504391FAB}"/>
                </a:ext>
              </a:extLst>
            </p:cNvPr>
            <p:cNvSpPr txBox="1"/>
            <p:nvPr/>
          </p:nvSpPr>
          <p:spPr>
            <a:xfrm flipH="1">
              <a:off x="550399" y="3534568"/>
              <a:ext cx="1340172" cy="2915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600" b="1" dirty="0">
                  <a:solidFill>
                    <a:srgbClr val="0E0EFF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1</a:t>
              </a:r>
              <a:r>
                <a:rPr lang="ko-KR" altLang="en-US" sz="1600" b="1" dirty="0">
                  <a:solidFill>
                    <a:srgbClr val="0E0EFF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차 차분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A3D67DD-4AE9-4D96-8C73-6F851836DE33}"/>
                </a:ext>
              </a:extLst>
            </p:cNvPr>
            <p:cNvSpPr txBox="1"/>
            <p:nvPr/>
          </p:nvSpPr>
          <p:spPr>
            <a:xfrm flipH="1">
              <a:off x="562278" y="4718927"/>
              <a:ext cx="1340172" cy="2915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600" b="1" dirty="0">
                  <a:solidFill>
                    <a:srgbClr val="0E0EFF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2</a:t>
              </a:r>
              <a:r>
                <a:rPr lang="ko-KR" altLang="en-US" sz="1600" b="1" dirty="0">
                  <a:solidFill>
                    <a:srgbClr val="0E0EFF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차 차분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6C60C1-6C30-4E74-B214-B38EA897D50E}"/>
                </a:ext>
              </a:extLst>
            </p:cNvPr>
            <p:cNvSpPr txBox="1"/>
            <p:nvPr/>
          </p:nvSpPr>
          <p:spPr>
            <a:xfrm flipH="1">
              <a:off x="550399" y="2295974"/>
              <a:ext cx="1340172" cy="2915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600" b="1" dirty="0">
                  <a:solidFill>
                    <a:srgbClr val="0E0EFF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로그 변환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7545304-9225-4B6A-95A3-6E15293C7D72}"/>
                </a:ext>
              </a:extLst>
            </p:cNvPr>
            <p:cNvSpPr/>
            <p:nvPr/>
          </p:nvSpPr>
          <p:spPr>
            <a:xfrm>
              <a:off x="903613" y="2625862"/>
              <a:ext cx="2824682" cy="4891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 = f(x)  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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y</a:t>
              </a:r>
              <a:r>
                <a:rPr lang="en-US" altLang="ko-KR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'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= log(f(x))</a:t>
              </a:r>
              <a:endPara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10113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713BA50-316F-4B34-94AD-532B25EF3D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Time series Analysis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D9FD67-261A-40D9-B3A6-BBE67D8AA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Post</a:t>
            </a:r>
            <a:r>
              <a:rPr lang="ko-KR" altLang="en-US" dirty="0"/>
              <a:t> </a:t>
            </a:r>
            <a:r>
              <a:rPr lang="en-US" altLang="ko-KR" dirty="0"/>
              <a:t>Processing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6CB3A-E952-4540-99F3-075964069B32}"/>
              </a:ext>
            </a:extLst>
          </p:cNvPr>
          <p:cNvSpPr txBox="1"/>
          <p:nvPr/>
        </p:nvSpPr>
        <p:spPr>
          <a:xfrm>
            <a:off x="390752" y="1023405"/>
            <a:ext cx="7107328" cy="562089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pandas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pd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numpy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np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from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matplotlib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pyplot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as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plt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샘플 데이터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df_raw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pd.read_csv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('ch06_data.csv', delimiter=';')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pd.DataFrame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np.array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df_raw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n_passengers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'],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dtype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np.float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index=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df_raw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['month'], columns=['passengers'])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endParaRPr lang="ko-KR" altLang="en-US" sz="140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['scaled'] = np.log1p(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['passengers'])        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 스케일 변환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scaled_diff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'] =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['scaled'].diff(periods=1)  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1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차분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df_data.dropna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(axis=0)                              	    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차분 결과 없는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 삭제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플로팅</a:t>
            </a:r>
            <a:endParaRPr lang="ko-KR" altLang="en-US" sz="140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fig, ax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plt.subplots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(3, 1, num='Data Plot',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figsize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=(6,8))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df_data.plot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(y='passengers', ax=ax[0], title='Raw Data')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df_data.plot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(y='scaled', ax=ax[1], title='Scaled Data')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df_data.plot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(y='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scaled_diff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', ax=ax[2], title='Scaled Diff Data')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plt.tight_layout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182D93B-4889-4B8A-AF51-1819E53BD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279" y="525345"/>
            <a:ext cx="4554538" cy="611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6761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Time series Analysis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Autocorrelation Function (ACF)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F15F46-48C9-4AB3-A61E-E655C064C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445" y="2005625"/>
            <a:ext cx="3451947" cy="11320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AE8F8F-B882-490F-B7CD-698BE5A2CB93}"/>
              </a:ext>
            </a:extLst>
          </p:cNvPr>
          <p:cNvSpPr txBox="1"/>
          <p:nvPr/>
        </p:nvSpPr>
        <p:spPr>
          <a:xfrm>
            <a:off x="345927" y="888454"/>
            <a:ext cx="11278723" cy="951642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자기상관관계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데이터의 현재 상태가 과거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미래의 흐름과 밀접한 관련이 있는 상태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자기상관함수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(ACF)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특정 시점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에서의 자신의 데이터와의 과거 시점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(lag, k)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데이터의 상관 관계 정도를 표현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22" name="Picture 2" descr="Time series and sample autocorrelation function (ACF) plots of the... |  Download Scientific Diagram">
            <a:extLst>
              <a:ext uri="{FF2B5EF4-FFF2-40B4-BE49-F238E27FC236}">
                <a16:creationId xmlns:a16="http://schemas.microsoft.com/office/drawing/2014/main" id="{E125441B-4623-49DA-A650-CA8A32F47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174" y="1842309"/>
            <a:ext cx="6170195" cy="462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CF_PACF">
            <a:extLst>
              <a:ext uri="{FF2B5EF4-FFF2-40B4-BE49-F238E27FC236}">
                <a16:creationId xmlns:a16="http://schemas.microsoft.com/office/drawing/2014/main" id="{D67ACBCA-58C6-47AC-989A-D9AD8D4CE1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90"/>
          <a:stretch/>
        </p:blipFill>
        <p:spPr bwMode="auto">
          <a:xfrm>
            <a:off x="755530" y="3214838"/>
            <a:ext cx="4151448" cy="321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ECFCCF-A759-4996-B757-2C139C53DF78}"/>
              </a:ext>
            </a:extLst>
          </p:cNvPr>
          <p:cNvSpPr txBox="1"/>
          <p:nvPr/>
        </p:nvSpPr>
        <p:spPr>
          <a:xfrm flipH="1">
            <a:off x="2161168" y="6318351"/>
            <a:ext cx="1340172" cy="29152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b="1" dirty="0">
                <a:solidFill>
                  <a:srgbClr val="0E0EFF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Time Lag</a:t>
            </a:r>
            <a:endParaRPr lang="ko-KR" altLang="en-US" sz="1600" b="1" dirty="0">
              <a:solidFill>
                <a:srgbClr val="0E0EFF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2AB477-507D-4535-A8A7-968BCF88A3A9}"/>
              </a:ext>
            </a:extLst>
          </p:cNvPr>
          <p:cNvSpPr txBox="1"/>
          <p:nvPr/>
        </p:nvSpPr>
        <p:spPr>
          <a:xfrm rot="16200000" flipH="1">
            <a:off x="100980" y="4584175"/>
            <a:ext cx="827013" cy="29152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b="1" dirty="0">
                <a:solidFill>
                  <a:srgbClr val="0E0EFF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ACF</a:t>
            </a:r>
            <a:endParaRPr lang="ko-KR" altLang="en-US" sz="1600" b="1" dirty="0">
              <a:solidFill>
                <a:srgbClr val="0E0EFF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47B18-D327-499E-A7D6-3EAA5BC68222}"/>
              </a:ext>
            </a:extLst>
          </p:cNvPr>
          <p:cNvSpPr txBox="1"/>
          <p:nvPr/>
        </p:nvSpPr>
        <p:spPr>
          <a:xfrm flipH="1">
            <a:off x="6398385" y="6430782"/>
            <a:ext cx="1340172" cy="29152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b="1" dirty="0">
                <a:solidFill>
                  <a:srgbClr val="FF000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Non</a:t>
            </a:r>
            <a:r>
              <a:rPr lang="ko-KR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stationary</a:t>
            </a:r>
            <a:endParaRPr lang="ko-KR" altLang="en-US" sz="1600" b="1" dirty="0">
              <a:solidFill>
                <a:srgbClr val="FF0000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570BF7-697F-4AF3-8808-851734871272}"/>
              </a:ext>
            </a:extLst>
          </p:cNvPr>
          <p:cNvSpPr txBox="1"/>
          <p:nvPr/>
        </p:nvSpPr>
        <p:spPr>
          <a:xfrm flipH="1">
            <a:off x="9451340" y="6430782"/>
            <a:ext cx="1340172" cy="29152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b="1" dirty="0">
                <a:solidFill>
                  <a:srgbClr val="0E0EFF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Stationary</a:t>
            </a:r>
            <a:endParaRPr lang="ko-KR" altLang="en-US" sz="1600" b="1" dirty="0">
              <a:solidFill>
                <a:srgbClr val="0E0EFF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0699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Time series Analysis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Stationary ACF Analysis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49D3468-671E-4405-A4E4-8BD3EF94D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136" y="1205699"/>
            <a:ext cx="9131728" cy="512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698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713BA50-316F-4B34-94AD-532B25EF3D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Time series Analysis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D9FD67-261A-40D9-B3A6-BBE67D8AA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ACF </a:t>
            </a:r>
            <a:r>
              <a:rPr lang="en-US" altLang="ko-KR" dirty="0" err="1"/>
              <a:t>Anlaysis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6CB3A-E952-4540-99F3-075964069B32}"/>
              </a:ext>
            </a:extLst>
          </p:cNvPr>
          <p:cNvSpPr txBox="1"/>
          <p:nvPr/>
        </p:nvSpPr>
        <p:spPr>
          <a:xfrm>
            <a:off x="704260" y="982216"/>
            <a:ext cx="7107328" cy="5481897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from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statsmodels.graphics.tsaplots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plot_acf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 Raw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ACF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fig1, ax1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plt.subplots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(2, 1, num='Raw Data',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figsize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=(6,8))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df_data.plot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(y='scaled', ax=ax1[0], title='Raw Data')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plot_acf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['scaled'], title='Raw data ACF', lags=25, ax=ax1[1])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plt.tight_layout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 1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 차분 데이터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ACF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fig2, ax2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plt.subplots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(2, 1, num='1st Differencing',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figsize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=(6,8))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df_data.plot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(y='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scaled_diff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', ax=ax2[0], title='1st Differencing Data')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plot_acf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scaled_diff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'], title='Diff data ACF', lags=25, ax=ax2[1])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plt.tight_layout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 2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 차분 데이터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ACF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fig3, ax3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plt.subplots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(2, 1, num='2nd Differencing',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figsize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=(6,8))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df_data.plot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(y='scaled_diff2', ax=ax3[0], title='2nd Differencing Data')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plot_acf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['scaled_diff2'], title='Diff2 data ACF', lags=25, ax=ax3[1])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plt.tight_layout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plt.show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2802881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Time series Analysis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D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ifferencing order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7FD1CD9-A4F1-4217-8D6C-60F63C45F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097279"/>
            <a:ext cx="3881311" cy="51859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5A6432E-345F-419D-8459-EF5356E09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834" y="1105981"/>
            <a:ext cx="3881311" cy="51772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1F63FFF-8C99-4ADB-AAC4-6E9FB5243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69" y="1097279"/>
            <a:ext cx="3881310" cy="517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79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Time series Analysis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Partial Autocorrelation Function (PACF)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AE8F8F-B882-490F-B7CD-698BE5A2CB93}"/>
              </a:ext>
            </a:extLst>
          </p:cNvPr>
          <p:cNvSpPr txBox="1"/>
          <p:nvPr/>
        </p:nvSpPr>
        <p:spPr>
          <a:xfrm>
            <a:off x="442591" y="933332"/>
            <a:ext cx="11500146" cy="1996789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부분자기상관관계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시간의 영향을 제거한 자기상관계수를 의미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부분자기상관함수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(PACF)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관측 시점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(k)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에서의 특정 단계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(k)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만큼 떨어져 있는 데이터의 상관 관계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194" name="Picture 2" descr="Plots of the time series, autocorrelation and partial autocorrelation... |  Download Scientific Diagram">
            <a:extLst>
              <a:ext uri="{FF2B5EF4-FFF2-40B4-BE49-F238E27FC236}">
                <a16:creationId xmlns:a16="http://schemas.microsoft.com/office/drawing/2014/main" id="{ADBF531D-2747-46CB-97B7-1C3C462368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4"/>
          <a:stretch/>
        </p:blipFill>
        <p:spPr bwMode="auto">
          <a:xfrm>
            <a:off x="5877892" y="2040051"/>
            <a:ext cx="4912862" cy="449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">
            <a:extLst>
              <a:ext uri="{FF2B5EF4-FFF2-40B4-BE49-F238E27FC236}">
                <a16:creationId xmlns:a16="http://schemas.microsoft.com/office/drawing/2014/main" id="{08F336DF-318B-41AB-8902-EA4DC519D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59" y="2104463"/>
            <a:ext cx="3863850" cy="403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mage">
            <a:extLst>
              <a:ext uri="{FF2B5EF4-FFF2-40B4-BE49-F238E27FC236}">
                <a16:creationId xmlns:a16="http://schemas.microsoft.com/office/drawing/2014/main" id="{37CA5D3C-2D4F-46A8-8378-8843F270F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11" y="2702437"/>
            <a:ext cx="2941015" cy="42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ACF_PACF">
            <a:extLst>
              <a:ext uri="{FF2B5EF4-FFF2-40B4-BE49-F238E27FC236}">
                <a16:creationId xmlns:a16="http://schemas.microsoft.com/office/drawing/2014/main" id="{D4E8411C-C19C-482F-8C3A-C31DC375E8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87" r="3403"/>
          <a:stretch/>
        </p:blipFill>
        <p:spPr bwMode="auto">
          <a:xfrm>
            <a:off x="755530" y="3206167"/>
            <a:ext cx="4151448" cy="321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F02F5C-B568-4164-BCFA-CC48AC9DBE62}"/>
              </a:ext>
            </a:extLst>
          </p:cNvPr>
          <p:cNvSpPr txBox="1"/>
          <p:nvPr/>
        </p:nvSpPr>
        <p:spPr>
          <a:xfrm flipH="1">
            <a:off x="2161168" y="6318351"/>
            <a:ext cx="1340172" cy="29152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b="1" dirty="0">
                <a:solidFill>
                  <a:srgbClr val="0E0EFF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Time Lag</a:t>
            </a:r>
            <a:endParaRPr lang="ko-KR" altLang="en-US" sz="1600" b="1" dirty="0">
              <a:solidFill>
                <a:srgbClr val="0E0EFF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D653AF-13FD-4A7D-B5FE-62CDC6078207}"/>
              </a:ext>
            </a:extLst>
          </p:cNvPr>
          <p:cNvSpPr txBox="1"/>
          <p:nvPr/>
        </p:nvSpPr>
        <p:spPr>
          <a:xfrm rot="16200000" flipH="1">
            <a:off x="100980" y="4530354"/>
            <a:ext cx="827013" cy="29152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b="1" dirty="0">
                <a:solidFill>
                  <a:srgbClr val="0E0EFF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PACF</a:t>
            </a:r>
            <a:endParaRPr lang="ko-KR" altLang="en-US" sz="1600" b="1" dirty="0">
              <a:solidFill>
                <a:srgbClr val="0E0EFF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1611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Time series Analysis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Stationary PACF Analysis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5FAC18-B360-481E-B61C-1827F4299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787" y="1272672"/>
            <a:ext cx="873442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055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713BA50-316F-4B34-94AD-532B25EF3D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Time series Analysis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D9FD67-261A-40D9-B3A6-BBE67D8AA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ACF / PACF </a:t>
            </a:r>
            <a:r>
              <a:rPr lang="en-US" altLang="ko-KR" dirty="0" err="1"/>
              <a:t>Anlaysis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6CB3A-E952-4540-99F3-075964069B32}"/>
              </a:ext>
            </a:extLst>
          </p:cNvPr>
          <p:cNvSpPr txBox="1"/>
          <p:nvPr/>
        </p:nvSpPr>
        <p:spPr>
          <a:xfrm>
            <a:off x="408168" y="871493"/>
            <a:ext cx="7107328" cy="587578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pandas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pd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numpy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np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from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matplotlib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pyplot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as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plt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from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statsmodels.graphics.tsaplots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plot_acf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plot_pacf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샘플 데이터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df_raw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pd.read_csv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('ch06_data.csv', delimiter=';')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pd.DataFrame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np.array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df_raw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n_passengers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'],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dtype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np.float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 index=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df_raw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['month'], columns=['passengers'])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endParaRPr lang="ko-KR" altLang="en-US" sz="140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['scaled'] = np.log1p(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['passengers'])        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 스케일 변환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scaled_diff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']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['scaled'].diff(periods=1)  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1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차분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df_data.dropna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(axis=0)                            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차분 결과 없는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 삭제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ACF, PACF 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플로팅</a:t>
            </a:r>
            <a:endParaRPr lang="ko-KR" altLang="en-US" sz="140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fig, ax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plt.subplots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(3, 1, num='ACF / PACF Plot',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figsize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=(6,8))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df_data.plot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(y='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scaled_diff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', ax=ax[0], title='Scaled Diff Data')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plot_acf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scaled_diff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'], title='Diff data ACF', lags=25, ax=ax[1])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plot_pacf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scaled_diff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'], title='Diff data PACF', lags=25, ax=ax[2])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plt.tight_layout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plt.show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DE9F31-79DD-4CE0-A715-EA83E0605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438" y="481492"/>
            <a:ext cx="4513579" cy="601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563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Time series Analysis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Autoregrssive</a:t>
            </a:r>
            <a:r>
              <a:rPr lang="en-US" altLang="ko-KR" dirty="0"/>
              <a:t> Model : AR</a:t>
            </a:r>
            <a:endParaRPr lang="ko-KR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21D201C-AE8E-4279-ACA5-8246916E6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8" y="2758644"/>
            <a:ext cx="5643254" cy="317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E30A65-BA24-4210-A5CA-1F1AB097C283}"/>
              </a:ext>
            </a:extLst>
          </p:cNvPr>
          <p:cNvSpPr txBox="1"/>
          <p:nvPr/>
        </p:nvSpPr>
        <p:spPr>
          <a:xfrm>
            <a:off x="371871" y="947002"/>
            <a:ext cx="11500146" cy="1429622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자기상관 모델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(AR)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어떠한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Random Variable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대해서 이전의 값이 이후의 값에 미치는 영향을 설명하는 회귀 모델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AR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모형 차수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(p)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현재 데이터에 영향을 주는 과거 데이터의 시점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오차항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평균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분산이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백색 잡음의 의미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매개변수를 다르게 설정한 자기회귀 모델로부터 얻은 데이터의 두 가지 예. 왼쪽: $y_t = 18 -0.8y_{t-1} + \varepsilon_t$인 AR(1). 오른쪽: $y_t = 8 + 1.3y_{t-1}-0.7y_{t-2}+\varepsilon_t$인 AR(2). 두 가지 경우 모두, $\varepsilon_t$은 평균이 0이고 분산이 1인 정규 분포를 따르는 백색잡음입니다.">
            <a:extLst>
              <a:ext uri="{FF2B5EF4-FFF2-40B4-BE49-F238E27FC236}">
                <a16:creationId xmlns:a16="http://schemas.microsoft.com/office/drawing/2014/main" id="{D2C20F40-4FEC-4D77-8B7C-AEB699D2F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183" y="2932706"/>
            <a:ext cx="640080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387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E05162-A0C3-47BF-8E27-32FCF63C86D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F160B2-4FFC-4088-B2F6-340A6153A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057" y="1031177"/>
            <a:ext cx="10071980" cy="551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494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Time series Analysis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Moving</a:t>
            </a:r>
            <a:r>
              <a:rPr lang="ko-KR" altLang="en-US" dirty="0"/>
              <a:t> </a:t>
            </a:r>
            <a:r>
              <a:rPr lang="en-US" altLang="ko-KR" dirty="0"/>
              <a:t>average Model : MA</a:t>
            </a:r>
            <a:endParaRPr lang="ko-KR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6B05596-20CF-4B1D-8878-A6413D09D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1689"/>
            <a:ext cx="5673918" cy="319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D41EDB-F561-46CA-9E34-F20493A77143}"/>
              </a:ext>
            </a:extLst>
          </p:cNvPr>
          <p:cNvSpPr txBox="1"/>
          <p:nvPr/>
        </p:nvSpPr>
        <p:spPr>
          <a:xfrm>
            <a:off x="371871" y="997660"/>
            <a:ext cx="11500146" cy="150205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이동평균 모델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(MA)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어떠한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Random Variable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대해서 이전의 오차가 이후의 오차에 미치는 영향을 모델링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모형 차수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(q)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현재 데이터에 영향을 주는 과거 데이터의 시점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오차항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평균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분산이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백색 잡음의 의미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0" name="Picture 2" descr="매개변수를 다르게 설정한 이동 평균 모델로부터 얻은 데이터의 두 가지 예. 왼쪽: $y_t = 20 + \varepsilon_t + 0.8\varepsilon_{t-1}$인 MA(1). 오른쪽: $y_t = \varepsilon_t- \varepsilon_{t-1}+0.8\varepsilon_{t-2}$인 MA(2). 두 가지 경우 모두, $\varepsilon_t$은 평균이 0이고 분산이 1인 정규 분포를 따르는 백색잡음입니다.">
            <a:extLst>
              <a:ext uri="{FF2B5EF4-FFF2-40B4-BE49-F238E27FC236}">
                <a16:creationId xmlns:a16="http://schemas.microsoft.com/office/drawing/2014/main" id="{074E94E2-1E79-47C1-B1E6-2FBA3B33F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183" y="3041372"/>
            <a:ext cx="640080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50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Time series Analysis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ARIMA Model</a:t>
            </a:r>
            <a:endParaRPr lang="ko-KR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3F08DAE-F0EC-4BA6-AD6C-A6E4AB537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20" y="3601016"/>
            <a:ext cx="5253697" cy="295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A91A1D37-38A4-4D89-A3F1-49293DC9E08E}"/>
              </a:ext>
            </a:extLst>
          </p:cNvPr>
          <p:cNvGrpSpPr/>
          <p:nvPr/>
        </p:nvGrpSpPr>
        <p:grpSpPr>
          <a:xfrm>
            <a:off x="547734" y="2371843"/>
            <a:ext cx="8958404" cy="697117"/>
            <a:chOff x="552261" y="2157227"/>
            <a:chExt cx="8958404" cy="697117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6728CCAC-CCAE-4553-A811-59FB8E3A40D0}"/>
                </a:ext>
              </a:extLst>
            </p:cNvPr>
            <p:cNvSpPr/>
            <p:nvPr/>
          </p:nvSpPr>
          <p:spPr>
            <a:xfrm>
              <a:off x="1176950" y="2157227"/>
              <a:ext cx="4065006" cy="69711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B0B35DC-B91A-4264-8793-5D53EBD75524}"/>
                </a:ext>
              </a:extLst>
            </p:cNvPr>
            <p:cNvSpPr/>
            <p:nvPr/>
          </p:nvSpPr>
          <p:spPr>
            <a:xfrm>
              <a:off x="5445659" y="2157227"/>
              <a:ext cx="4065006" cy="69711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7172" name="Picture 4" descr="Image">
              <a:extLst>
                <a:ext uri="{FF2B5EF4-FFF2-40B4-BE49-F238E27FC236}">
                  <a16:creationId xmlns:a16="http://schemas.microsoft.com/office/drawing/2014/main" id="{45257D9C-DE6F-4CC7-9B56-994A888DA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261" y="2296096"/>
              <a:ext cx="8890503" cy="429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9E7BD0A-C8D1-478C-B667-3E1B4CEB99FE}"/>
              </a:ext>
            </a:extLst>
          </p:cNvPr>
          <p:cNvGrpSpPr/>
          <p:nvPr/>
        </p:nvGrpSpPr>
        <p:grpSpPr>
          <a:xfrm>
            <a:off x="6799152" y="4365795"/>
            <a:ext cx="4608215" cy="1564224"/>
            <a:chOff x="7134130" y="4100512"/>
            <a:chExt cx="4291343" cy="134302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E720112-B684-4EB9-83A5-929DA66B10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5548" r="4939"/>
            <a:stretch/>
          </p:blipFill>
          <p:spPr>
            <a:xfrm>
              <a:off x="9125893" y="4100512"/>
              <a:ext cx="2299580" cy="134302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49BE7A3-ADF8-4484-8121-2484C5F602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5776"/>
            <a:stretch/>
          </p:blipFill>
          <p:spPr>
            <a:xfrm>
              <a:off x="7134130" y="4100512"/>
              <a:ext cx="1991763" cy="134302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7C7F079-B1F9-4FA3-AD11-44678BAF12F2}"/>
              </a:ext>
            </a:extLst>
          </p:cNvPr>
          <p:cNvSpPr txBox="1"/>
          <p:nvPr/>
        </p:nvSpPr>
        <p:spPr>
          <a:xfrm>
            <a:off x="371871" y="930085"/>
            <a:ext cx="11500146" cy="994102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ARMA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(Autoregressive Moving Average) :   AR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모델과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모델을 합친 것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ARIMA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(Autoregressive Integrated Moving Average) :  ARMA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모델에 차분을 이용한 추세 요소를 반영한 모델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2E7167-D583-4AA8-B542-39ECCF07CB93}"/>
              </a:ext>
            </a:extLst>
          </p:cNvPr>
          <p:cNvSpPr txBox="1"/>
          <p:nvPr/>
        </p:nvSpPr>
        <p:spPr>
          <a:xfrm flipH="1">
            <a:off x="2378451" y="3137476"/>
            <a:ext cx="1340172" cy="29152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b="1" dirty="0">
                <a:solidFill>
                  <a:srgbClr val="FF000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AR model</a:t>
            </a:r>
            <a:endParaRPr lang="ko-KR" altLang="en-US" b="1" dirty="0">
              <a:solidFill>
                <a:srgbClr val="FF0000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BED430-D4F8-42F9-AC30-9533AE7449F4}"/>
              </a:ext>
            </a:extLst>
          </p:cNvPr>
          <p:cNvSpPr txBox="1"/>
          <p:nvPr/>
        </p:nvSpPr>
        <p:spPr>
          <a:xfrm flipH="1">
            <a:off x="6896130" y="3137476"/>
            <a:ext cx="1340172" cy="29152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b="1" dirty="0">
                <a:solidFill>
                  <a:srgbClr val="0E0EFF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MA model</a:t>
            </a:r>
            <a:endParaRPr lang="ko-KR" altLang="en-US" b="1" dirty="0">
              <a:solidFill>
                <a:srgbClr val="0E0EFF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6715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Time series Analysis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 Selection</a:t>
            </a:r>
            <a:endParaRPr lang="ko-KR" altLang="en-US" dirty="0"/>
          </a:p>
        </p:txBody>
      </p:sp>
      <p:pic>
        <p:nvPicPr>
          <p:cNvPr id="10244" name="Picture 4" descr="ARIMA 모형 (비계절성) - 시계열분석 - DINO ROMANTIST">
            <a:extLst>
              <a:ext uri="{FF2B5EF4-FFF2-40B4-BE49-F238E27FC236}">
                <a16:creationId xmlns:a16="http://schemas.microsoft.com/office/drawing/2014/main" id="{6A8EF8F5-73C5-47D1-BA70-9468C0204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7" t="7621"/>
          <a:stretch/>
        </p:blipFill>
        <p:spPr bwMode="auto">
          <a:xfrm>
            <a:off x="6247767" y="1593409"/>
            <a:ext cx="5702934" cy="4327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06B3EB40-A3E7-47E1-8969-285CD1CAB415}"/>
              </a:ext>
            </a:extLst>
          </p:cNvPr>
          <p:cNvGrpSpPr/>
          <p:nvPr/>
        </p:nvGrpSpPr>
        <p:grpSpPr>
          <a:xfrm>
            <a:off x="325799" y="1593409"/>
            <a:ext cx="5770201" cy="4378601"/>
            <a:chOff x="325799" y="1593409"/>
            <a:chExt cx="5770201" cy="4378601"/>
          </a:xfrm>
        </p:grpSpPr>
        <p:pic>
          <p:nvPicPr>
            <p:cNvPr id="10242" name="Picture 2" descr="ARIMA 모형 (비계절성) - 시계열분석 - DINO ROMANTIST">
              <a:extLst>
                <a:ext uri="{FF2B5EF4-FFF2-40B4-BE49-F238E27FC236}">
                  <a16:creationId xmlns:a16="http://schemas.microsoft.com/office/drawing/2014/main" id="{C0F3926F-BBB0-4339-9936-B7F1BBFDC6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54" t="7621"/>
            <a:stretch/>
          </p:blipFill>
          <p:spPr bwMode="auto">
            <a:xfrm>
              <a:off x="325799" y="1593409"/>
              <a:ext cx="5770201" cy="4378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416F590-297B-410E-98EF-280062AB39F2}"/>
                </a:ext>
              </a:extLst>
            </p:cNvPr>
            <p:cNvSpPr/>
            <p:nvPr/>
          </p:nvSpPr>
          <p:spPr>
            <a:xfrm>
              <a:off x="4399984" y="4843604"/>
              <a:ext cx="633743" cy="135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53747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Time series Analysis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ARIMA Training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9D2A3B-6BA0-42AC-8340-C12A3CC07CEA}"/>
              </a:ext>
            </a:extLst>
          </p:cNvPr>
          <p:cNvSpPr txBox="1"/>
          <p:nvPr/>
        </p:nvSpPr>
        <p:spPr>
          <a:xfrm>
            <a:off x="303665" y="937894"/>
            <a:ext cx="6036175" cy="5346427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pandas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pd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numpy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np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from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statsmodels.tsa.arima_model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ARIMA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샘플 데이터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df_raw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pd.read_csv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('ch06_data.csv', delimiter=';')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pd.DataFrame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np.array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df_raw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n_passengers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'],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dtype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np.float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index=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df_raw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['month'], columns=['passengers'])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 print(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endParaRPr lang="ko-KR" altLang="en-US" sz="140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['scaled'] = np.log1p(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['passengers'])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scaled_diff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']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['scaled'].diff(periods=1)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df_data.dropna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(axis=0)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ARIMA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model = ARIMA(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['scaled'], order=(2,1,2))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model_fit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model.fit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(trend='c',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full_output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=True,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disp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=1)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model_fit.summary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89AF84-7B91-40CA-83CF-5D8515F39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643" y="3178851"/>
            <a:ext cx="6036174" cy="328526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AA28B8D-BEDD-47E3-9671-FEF4F9BD6825}"/>
              </a:ext>
            </a:extLst>
          </p:cNvPr>
          <p:cNvSpPr/>
          <p:nvPr/>
        </p:nvSpPr>
        <p:spPr>
          <a:xfrm>
            <a:off x="9631680" y="5042263"/>
            <a:ext cx="687977" cy="1421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E3168F4-89ED-40C4-90B1-7AF721FFC77B}"/>
              </a:ext>
            </a:extLst>
          </p:cNvPr>
          <p:cNvSpPr/>
          <p:nvPr/>
        </p:nvSpPr>
        <p:spPr>
          <a:xfrm>
            <a:off x="5916643" y="591612"/>
            <a:ext cx="5878285" cy="130394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BE9374-278D-4A1A-A30A-7CDB92B897FE}"/>
              </a:ext>
            </a:extLst>
          </p:cNvPr>
          <p:cNvSpPr txBox="1"/>
          <p:nvPr/>
        </p:nvSpPr>
        <p:spPr>
          <a:xfrm>
            <a:off x="6125080" y="693235"/>
            <a:ext cx="5461410" cy="1174592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from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statsmodels.tsa.arima_model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ARIMA</a:t>
            </a: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model =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ARIMA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 Time series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order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(p,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d,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model_fit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model.fit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(trend=‘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상수 여부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‘,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disp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=‘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수렴여부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’)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18289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Time series Analysis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ARIMA Forecast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4284D3-1E03-4922-92B6-610472491366}"/>
              </a:ext>
            </a:extLst>
          </p:cNvPr>
          <p:cNvSpPr txBox="1"/>
          <p:nvPr/>
        </p:nvSpPr>
        <p:spPr>
          <a:xfrm>
            <a:off x="160017" y="739044"/>
            <a:ext cx="6846072" cy="362466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데이터 예측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fore_periods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5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fore_value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stdErr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fore_bound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model_fit.forecast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(steps=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fore_periods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fore_date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pd.date_range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df_data.index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[-1],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freq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='M', periods=fore_periods+1)[1:]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df_forecast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pd.DataFrame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(np.expm1(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fore_value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	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 스케일 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역변환</a:t>
            </a:r>
            <a:endParaRPr lang="en-US" altLang="ko-KR" sz="140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index=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fore_date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columns=['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passengers_forecast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'])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df_forecast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플로팅</a:t>
            </a:r>
            <a:endParaRPr lang="ko-KR" altLang="en-US" sz="140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fig, ax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plt.subplots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(num='Data Plot',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figsize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=(10,6))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model_fit.plot_predict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(1,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len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)+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fore_periods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ax=ax)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plt.show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E9FB3B-ABAD-47F3-A232-C7F71EB08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933" y="2626567"/>
            <a:ext cx="6580884" cy="40451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F4A155-849C-4EBA-93D0-160780A88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56" y="4442323"/>
            <a:ext cx="3596778" cy="18711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230953F-B3A0-499F-9F6B-49E6EDC2426B}"/>
              </a:ext>
            </a:extLst>
          </p:cNvPr>
          <p:cNvSpPr/>
          <p:nvPr/>
        </p:nvSpPr>
        <p:spPr>
          <a:xfrm>
            <a:off x="5580821" y="366447"/>
            <a:ext cx="6451162" cy="9616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93D24-CC75-4CAF-AE9A-F80C630A6F49}"/>
              </a:ext>
            </a:extLst>
          </p:cNvPr>
          <p:cNvSpPr txBox="1"/>
          <p:nvPr/>
        </p:nvSpPr>
        <p:spPr>
          <a:xfrm>
            <a:off x="5789257" y="468070"/>
            <a:ext cx="6057027" cy="784591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예측치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평균오차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하한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model_fit.forecase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steps=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예측구간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model_fit.plot_predict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예측 시작점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예측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종료점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23786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519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E05162-A0C3-47BF-8E27-32FCF63C86D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cap="none" dirty="0"/>
              <a:t>분류와</a:t>
            </a:r>
            <a:r>
              <a:rPr lang="en-US" altLang="ko-KR" cap="none" dirty="0"/>
              <a:t> </a:t>
            </a:r>
            <a:r>
              <a:rPr lang="ko-KR" altLang="en-US" cap="none" dirty="0"/>
              <a:t>회귀</a:t>
            </a:r>
          </a:p>
        </p:txBody>
      </p:sp>
      <p:pic>
        <p:nvPicPr>
          <p:cNvPr id="5126" name="Picture 6" descr="표와 그래프(5): 다중회귀분석 – 정보사회학연구소">
            <a:extLst>
              <a:ext uri="{FF2B5EF4-FFF2-40B4-BE49-F238E27FC236}">
                <a16:creationId xmlns:a16="http://schemas.microsoft.com/office/drawing/2014/main" id="{5F99C186-EF5A-4C26-BE95-962039D6A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403" y="3872345"/>
            <a:ext cx="3980873" cy="298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F29D092-61AE-4BE8-A401-87E22EB5E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619" y="1055649"/>
            <a:ext cx="3980873" cy="2816696"/>
          </a:xfrm>
          <a:prstGeom prst="rect">
            <a:avLst/>
          </a:prstGeom>
        </p:spPr>
      </p:pic>
      <p:pic>
        <p:nvPicPr>
          <p:cNvPr id="5128" name="Picture 8" descr="서포트 벡터 머신(Support Vector Machine) 쉽게 이해하기 - 아무튼 워라밸">
            <a:extLst>
              <a:ext uri="{FF2B5EF4-FFF2-40B4-BE49-F238E27FC236}">
                <a16:creationId xmlns:a16="http://schemas.microsoft.com/office/drawing/2014/main" id="{D3203AB7-7D89-401E-9C5E-8CC1D6C49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6" t="11864" r="6649"/>
          <a:stretch/>
        </p:blipFill>
        <p:spPr bwMode="auto">
          <a:xfrm>
            <a:off x="1348508" y="840136"/>
            <a:ext cx="3269674" cy="319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브런치 키워드: 기계학습">
            <a:extLst>
              <a:ext uri="{FF2B5EF4-FFF2-40B4-BE49-F238E27FC236}">
                <a16:creationId xmlns:a16="http://schemas.microsoft.com/office/drawing/2014/main" id="{2A14D5A7-F0B7-4B27-948D-B40DC61A5C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84"/>
          <a:stretch/>
        </p:blipFill>
        <p:spPr bwMode="auto">
          <a:xfrm>
            <a:off x="1509214" y="4122930"/>
            <a:ext cx="2833106" cy="268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7093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E6B8C46-DA42-491D-83A1-FD9BE1AD8B1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89CF374-1108-43B1-AFE6-3B001935A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적합성</a:t>
            </a:r>
          </a:p>
        </p:txBody>
      </p:sp>
      <p:pic>
        <p:nvPicPr>
          <p:cNvPr id="1026" name="Picture 2" descr="Techniques for handling underfitting and overfitting in Machine Learning |  by Manpreet Singh Minhas | Towards Data Science">
            <a:extLst>
              <a:ext uri="{FF2B5EF4-FFF2-40B4-BE49-F238E27FC236}">
                <a16:creationId xmlns:a16="http://schemas.microsoft.com/office/drawing/2014/main" id="{14532A55-2E4D-4DB3-809E-D3EE0E59F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635" y="958300"/>
            <a:ext cx="7042181" cy="557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254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E05162-A0C3-47BF-8E27-32FCF63C86D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/>
              <a:t>Scikit Learn</a:t>
            </a:r>
            <a:endParaRPr lang="ko-KR" altLang="en-US" cap="non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4E62A9-5454-4611-99F3-8DC7FD941FA7}"/>
              </a:ext>
            </a:extLst>
          </p:cNvPr>
          <p:cNvSpPr txBox="1"/>
          <p:nvPr/>
        </p:nvSpPr>
        <p:spPr>
          <a:xfrm>
            <a:off x="4812144" y="739044"/>
            <a:ext cx="6151419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/>
            <a:br>
              <a:rPr lang="en-US" altLang="ko-KR" sz="1600" b="0" i="0" u="none" strike="noStrike" dirty="0">
                <a:solidFill>
                  <a:srgbClr val="1A0DAB"/>
                </a:solidFill>
                <a:effectLst/>
                <a:latin typeface="Apple SD Gothic Neo"/>
                <a:hlinkClick r:id="rId2"/>
              </a:rPr>
            </a:br>
            <a:br>
              <a:rPr lang="en-US" altLang="ko-KR" sz="1600" b="0" i="0" dirty="0">
                <a:solidFill>
                  <a:srgbClr val="4D5156"/>
                </a:solidFill>
                <a:effectLst/>
                <a:latin typeface="Apple SD Gothic Neo"/>
              </a:rPr>
            </a:b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8043806-52D8-438F-BBE1-9FA3524096D4}"/>
              </a:ext>
            </a:extLst>
          </p:cNvPr>
          <p:cNvSpPr/>
          <p:nvPr/>
        </p:nvSpPr>
        <p:spPr>
          <a:xfrm>
            <a:off x="160017" y="817676"/>
            <a:ext cx="10796154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Python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기반의 오픈소스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라이브러리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 </a:t>
            </a:r>
            <a:r>
              <a:rPr lang="en-US" altLang="ko-KR" dirty="0">
                <a:solidFill>
                  <a:srgbClr val="202124"/>
                </a:solidFill>
                <a:latin typeface="Apple SD Gothic Neo"/>
                <a:hlinkClick r:id="rId2"/>
              </a:rPr>
              <a:t>https://scikit-learn.org</a:t>
            </a:r>
            <a:r>
              <a:rPr lang="en-US" altLang="ko-KR" dirty="0">
                <a:solidFill>
                  <a:srgbClr val="1A0DAB"/>
                </a:solidFill>
                <a:latin typeface="Apple SD Gothic Neo"/>
              </a:rPr>
              <a:t>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 방법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Anaconda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환경에는 이미 설치가 완료되어 있음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&gt;&gt;&gt;PIP install </a:t>
            </a:r>
            <a:r>
              <a:rPr lang="en-US" altLang="ko-KR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sklearn</a:t>
            </a:r>
            <a:endParaRPr lang="en-US" altLang="ko-KR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FFADD1-5C46-4090-804A-D23AEB31CEB0}"/>
              </a:ext>
            </a:extLst>
          </p:cNvPr>
          <p:cNvSpPr/>
          <p:nvPr/>
        </p:nvSpPr>
        <p:spPr>
          <a:xfrm>
            <a:off x="160017" y="2390100"/>
            <a:ext cx="5753100" cy="1700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Scikit learn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동작 환경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dataframe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matrix, plot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등의 기능 지원을 위해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적절한 패키지 환경 필요함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 Anaconda </a:t>
            </a:r>
            <a:r>
              <a:rPr lang="ko-KR" altLang="en-US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통합 패키지 설치를 추천</a:t>
            </a:r>
            <a:endParaRPr lang="en-US" altLang="ko-KR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5F6AAF2-3CB3-4D4B-9B0F-49FF90053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042" y="1958097"/>
            <a:ext cx="5819775" cy="4676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2E6FA9-1A35-49E8-99E7-ED2DA7E33441}"/>
              </a:ext>
            </a:extLst>
          </p:cNvPr>
          <p:cNvSpPr txBox="1"/>
          <p:nvPr/>
        </p:nvSpPr>
        <p:spPr>
          <a:xfrm>
            <a:off x="7789980" y="1629161"/>
            <a:ext cx="2505898" cy="313615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 Scikit learn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요구 환경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006970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Groupe Renault 2019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CC33"/>
      </a:accent1>
      <a:accent2>
        <a:srgbClr val="535659"/>
      </a:accent2>
      <a:accent3>
        <a:srgbClr val="BBBCBC"/>
      </a:accent3>
      <a:accent4>
        <a:srgbClr val="007396"/>
      </a:accent4>
      <a:accent5>
        <a:srgbClr val="43B02A"/>
      </a:accent5>
      <a:accent6>
        <a:srgbClr val="CB333B"/>
      </a:accent6>
      <a:hlink>
        <a:srgbClr val="000000"/>
      </a:hlink>
      <a:folHlink>
        <a:srgbClr val="97999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333333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noAutofit/>
      </a:bodyPr>
      <a:lstStyle>
        <a:defPPr algn="l">
          <a:lnSpc>
            <a:spcPct val="150000"/>
          </a:lnSpc>
          <a:defRPr sz="1600" dirty="0" smtClean="0">
            <a:latin typeface="맑은 고딕" panose="020B0503020000020004" pitchFamily="50" charset="-127"/>
            <a:ea typeface="맑은 고딕" panose="020B0503020000020004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0_GR_V04" id="{70853FFD-A600-D946-A4CD-081247E7CB79}" vid="{D21C2E1B-BE4A-BA4D-AF00-82D923CAD54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BFF3FD9C14924F995BAFAFF600BEFE" ma:contentTypeVersion="6" ma:contentTypeDescription="Crée un document." ma:contentTypeScope="" ma:versionID="abcb7480980dd1511270f23b3983db74">
  <xsd:schema xmlns:xsd="http://www.w3.org/2001/XMLSchema" xmlns:xs="http://www.w3.org/2001/XMLSchema" xmlns:p="http://schemas.microsoft.com/office/2006/metadata/properties" xmlns:ns2="b005cd0f-1999-4250-9ac4-9cb16a010b63" xmlns:ns3="39ef09be-b4d1-4287-9c7d-917bb2ed706d" targetNamespace="http://schemas.microsoft.com/office/2006/metadata/properties" ma:root="true" ma:fieldsID="920772d1ceb01d4abbca156c8bc74c10" ns2:_="" ns3:_="">
    <xsd:import namespace="b005cd0f-1999-4250-9ac4-9cb16a010b63"/>
    <xsd:import namespace="39ef09be-b4d1-4287-9c7d-917bb2ed70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05cd0f-1999-4250-9ac4-9cb16a010b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ef09be-b4d1-4287-9c7d-917bb2ed70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189EFC7-3C4D-4619-B4CA-9B5D413175A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17E3D43-C874-4CC3-B9F6-2E55558914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005cd0f-1999-4250-9ac4-9cb16a010b63"/>
    <ds:schemaRef ds:uri="39ef09be-b4d1-4287-9c7d-917bb2ed70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3E286B7-24AF-438F-9DD0-2BE491DA92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2020_GR_V04 (003)</Template>
  <TotalTime>25192</TotalTime>
  <Words>5589</Words>
  <Application>Microsoft Office PowerPoint</Application>
  <PresentationFormat>와이드스크린</PresentationFormat>
  <Paragraphs>628</Paragraphs>
  <Slides>65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4" baseType="lpstr">
      <vt:lpstr>Apple SD Gothic Neo</vt:lpstr>
      <vt:lpstr>-apple-system</vt:lpstr>
      <vt:lpstr>Police système</vt:lpstr>
      <vt:lpstr>맑은 고딕</vt:lpstr>
      <vt:lpstr>Arial</vt:lpstr>
      <vt:lpstr>Calibri</vt:lpstr>
      <vt:lpstr>Times New Roman</vt:lpstr>
      <vt:lpstr>Wingdings</vt:lpstr>
      <vt:lpstr>Thème Office</vt:lpstr>
      <vt:lpstr>PowerPoint 프레젠테이션</vt:lpstr>
      <vt:lpstr>PowerPoint 프레젠테이션</vt:lpstr>
      <vt:lpstr>인공지능 (Artificial intelligence)</vt:lpstr>
      <vt:lpstr>인공지능 (Artificial intelligence)</vt:lpstr>
      <vt:lpstr>인공지능 VS 머신러닝 vs 딥러닝</vt:lpstr>
      <vt:lpstr>머신 러닝</vt:lpstr>
      <vt:lpstr>분류와 회귀</vt:lpstr>
      <vt:lpstr>모델 적합성</vt:lpstr>
      <vt:lpstr>Scikit Learn</vt:lpstr>
      <vt:lpstr>Scikit Learn Algorithm</vt:lpstr>
      <vt:lpstr>PowerPoint 프레젠테이션</vt:lpstr>
      <vt:lpstr>K-Nearest Neighbor (KNN)</vt:lpstr>
      <vt:lpstr>Sample data</vt:lpstr>
      <vt:lpstr>KNN Train</vt:lpstr>
      <vt:lpstr>Normalization</vt:lpstr>
      <vt:lpstr>Train Validation</vt:lpstr>
      <vt:lpstr>KNN Regression </vt:lpstr>
      <vt:lpstr>KNN Regression </vt:lpstr>
      <vt:lpstr>K-means Clustering</vt:lpstr>
      <vt:lpstr>K-means Clustering </vt:lpstr>
      <vt:lpstr>PowerPoint 프레젠테이션</vt:lpstr>
      <vt:lpstr>Support Vector Machine (SVM)</vt:lpstr>
      <vt:lpstr>Linear SVM</vt:lpstr>
      <vt:lpstr>Linear SVM Optimization</vt:lpstr>
      <vt:lpstr>Nonlinear SVM</vt:lpstr>
      <vt:lpstr>Radial Basis Function SVM</vt:lpstr>
      <vt:lpstr>Radial Basis Function Optimization</vt:lpstr>
      <vt:lpstr>PowerPoint 프레젠테이션</vt:lpstr>
      <vt:lpstr>Linear Regression</vt:lpstr>
      <vt:lpstr>Simple Linear Regression</vt:lpstr>
      <vt:lpstr>Mean Squared Error (MSE)</vt:lpstr>
      <vt:lpstr>Multiple Linear Regression</vt:lpstr>
      <vt:lpstr>Polynomial Regression</vt:lpstr>
      <vt:lpstr>Underfitting  vs  Overfitting</vt:lpstr>
      <vt:lpstr>PowerPoint 프레젠테이션</vt:lpstr>
      <vt:lpstr>Logistic Regression  vs  Linear Regression </vt:lpstr>
      <vt:lpstr>Logistic Regression</vt:lpstr>
      <vt:lpstr>Binomial Dataset</vt:lpstr>
      <vt:lpstr>Binomial Logistic Regression</vt:lpstr>
      <vt:lpstr>Multinomial Dataset</vt:lpstr>
      <vt:lpstr>Multinomial Dataset</vt:lpstr>
      <vt:lpstr>Softmax Function</vt:lpstr>
      <vt:lpstr>Multinomial Logistic Regression</vt:lpstr>
      <vt:lpstr>Evaluation</vt:lpstr>
      <vt:lpstr>PowerPoint 프레젠테이션</vt:lpstr>
      <vt:lpstr>Time Series Analysis</vt:lpstr>
      <vt:lpstr>Time Series Components</vt:lpstr>
      <vt:lpstr>Time Series Components</vt:lpstr>
      <vt:lpstr>Stationary Process</vt:lpstr>
      <vt:lpstr>Post Processing for Stationary</vt:lpstr>
      <vt:lpstr>Data Post Processing </vt:lpstr>
      <vt:lpstr>Autocorrelation Function (ACF)</vt:lpstr>
      <vt:lpstr>Stationary ACF Analysis</vt:lpstr>
      <vt:lpstr>ACF Anlaysis</vt:lpstr>
      <vt:lpstr>Differencing order</vt:lpstr>
      <vt:lpstr>Partial Autocorrelation Function (PACF)</vt:lpstr>
      <vt:lpstr>Stationary PACF Analysis</vt:lpstr>
      <vt:lpstr>ACF / PACF Anlaysis</vt:lpstr>
      <vt:lpstr>Autoregrssive Model : AR</vt:lpstr>
      <vt:lpstr>Moving average Model : MA</vt:lpstr>
      <vt:lpstr>ARIMA Model</vt:lpstr>
      <vt:lpstr>Model Selection</vt:lpstr>
      <vt:lpstr>ARIMA Training</vt:lpstr>
      <vt:lpstr>ARIMA Forecast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BIGNON Yannick</dc:creator>
  <cp:keywords/>
  <dc:description/>
  <cp:lastModifiedBy>KANG Jungmin/강정민</cp:lastModifiedBy>
  <cp:revision>410</cp:revision>
  <dcterms:created xsi:type="dcterms:W3CDTF">2020-12-16T15:54:55Z</dcterms:created>
  <dcterms:modified xsi:type="dcterms:W3CDTF">2022-01-03T00:30:18Z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0x0101000CBFF3FD9C14924F995BAFAFF600BEFE</vt:lpwstr>
  </property>
  <property fmtid="{D5CDD505-2E9C-101B-9397-08002B2CF9AE}" pid="3" name="MSIP_Label_fd1c0902-ed92-4fed-896d-2e7725de02d4_Enabled">
    <vt:lpwstr>true</vt:lpwstr>
  </property>
  <property fmtid="{D5CDD505-2E9C-101B-9397-08002B2CF9AE}" pid="4" name="MSIP_Label_fd1c0902-ed92-4fed-896d-2e7725de02d4_SetDate">
    <vt:lpwstr>2021-12-10T11:28:24Z</vt:lpwstr>
  </property>
  <property fmtid="{D5CDD505-2E9C-101B-9397-08002B2CF9AE}" pid="5" name="MSIP_Label_fd1c0902-ed92-4fed-896d-2e7725de02d4_Method">
    <vt:lpwstr>Privileged</vt:lpwstr>
  </property>
  <property fmtid="{D5CDD505-2E9C-101B-9397-08002B2CF9AE}" pid="6" name="MSIP_Label_fd1c0902-ed92-4fed-896d-2e7725de02d4_Name">
    <vt:lpwstr>Anyone (not protected)</vt:lpwstr>
  </property>
  <property fmtid="{D5CDD505-2E9C-101B-9397-08002B2CF9AE}" pid="7" name="MSIP_Label_fd1c0902-ed92-4fed-896d-2e7725de02d4_SiteId">
    <vt:lpwstr>d6b0bbee-7cd9-4d60-bce6-4a67b543e2ae</vt:lpwstr>
  </property>
  <property fmtid="{D5CDD505-2E9C-101B-9397-08002B2CF9AE}" pid="8" name="MSIP_Label_fd1c0902-ed92-4fed-896d-2e7725de02d4_ActionId">
    <vt:lpwstr>2e19b2da-a35f-4301-8c9e-864075dc0c44</vt:lpwstr>
  </property>
  <property fmtid="{D5CDD505-2E9C-101B-9397-08002B2CF9AE}" pid="9" name="MSIP_Label_fd1c0902-ed92-4fed-896d-2e7725de02d4_ContentBits">
    <vt:lpwstr>2</vt:lpwstr>
  </property>
</Properties>
</file>